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2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9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0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29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7032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62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14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92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8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11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29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5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30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46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30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14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68A9163-437E-41E7-AB1E-78FA2EA60B3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9A221-20A6-4FCA-8DBD-4FD38E521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92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supercomputer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Yazan Nino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727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supercomputers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IMB sierra (2018)      peak speed:       94.6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Sunway Taihulight (2016)                      93.01</a:t>
            </a:r>
          </a:p>
          <a:p>
            <a:endParaRPr lang="en-US" dirty="0" smtClean="0"/>
          </a:p>
          <a:p>
            <a:r>
              <a:rPr lang="en-US" dirty="0" smtClean="0"/>
              <a:t>NUDT Tianhe-2  (2013)                            33.86                       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901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supercomputers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Supercomputers are used for </a:t>
            </a:r>
            <a:r>
              <a:rPr lang="en-US" b="1" dirty="0"/>
              <a:t>data-intensive and computation</a:t>
            </a:r>
            <a:r>
              <a:rPr lang="en-US" dirty="0"/>
              <a:t>-heavy scientific and engineering purposes such as quantum mechanics, weather forecasting, oil and gas </a:t>
            </a:r>
            <a:r>
              <a:rPr lang="en-US" dirty="0" smtClean="0"/>
              <a:t>exploration.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066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234" y="2049882"/>
            <a:ext cx="8825657" cy="1915647"/>
          </a:xfrm>
        </p:spPr>
        <p:txBody>
          <a:bodyPr/>
          <a:lstStyle/>
          <a:p>
            <a:pPr algn="ctr"/>
            <a:r>
              <a:rPr lang="en-US" sz="8800" dirty="0" smtClean="0"/>
              <a:t>Thank you 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4020103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</TotalTime>
  <Words>39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supercomputer</vt:lpstr>
      <vt:lpstr>Examples of supercomputers</vt:lpstr>
      <vt:lpstr>What are supercomputers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supercomputer</dc:title>
  <dc:creator>user</dc:creator>
  <cp:lastModifiedBy>user</cp:lastModifiedBy>
  <cp:revision>3</cp:revision>
  <dcterms:created xsi:type="dcterms:W3CDTF">2023-02-07T08:03:21Z</dcterms:created>
  <dcterms:modified xsi:type="dcterms:W3CDTF">2023-02-07T08:25:52Z</dcterms:modified>
</cp:coreProperties>
</file>