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F2DA1-6E8F-7A39-C3A9-5FF3CA341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76F6FB-B4C7-6107-42EF-FC2116EFC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A753-5AF4-126D-EB47-C36C8369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7CB27-CDE1-7A7F-6B50-49EF8D938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29B08-2E7F-9910-68E0-206A1D6E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2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74A61-1EDA-051E-B768-53C05CBB8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FE99E-4271-B519-22AD-37ED78D22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EB0C8-98E8-B626-7B96-94F78A76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C7E1-6792-8366-1182-E30BE4050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052F3-71E3-E5EF-8ED5-3E4E35C92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2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C50061-6D8E-B8BC-9CB2-9B33D5BCD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172AD0-CBB3-8BBD-997A-B580731B6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9D8EA-640E-E258-EEB7-C2F3F3A61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3981C-EE15-D55F-6FE0-06A09297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7C439-6F25-3FEE-8045-0FBA7F299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4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60920-C233-A50D-7978-4524F4539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6D7F9-ED2D-39B3-0631-CF1BA711D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ED337-30AC-8443-0E00-4CDB6E493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E145B-49AE-C51C-A2E1-01894560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A214C-6450-3E1F-C4ED-EE111431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4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EA3B-9F68-20F1-4910-1C68A737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B4ACC-28E4-2370-C1AD-5E2A107B9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9F92A-9243-5333-4CB6-FFBC7E14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FABFE-000D-40F4-A5AA-240E0C6F5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0EF5C-D202-599C-E0E2-100A3BB6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2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72A3E-D2D5-DE0E-B980-F496C1CFE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A6FB7-7BDE-8C79-D494-4955C4705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8A6208-0249-7DB5-1004-8F009356B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AAA59-AC55-97B4-C1D3-B18690C7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7BCD9-8F77-DFF0-92E3-614FBF9D5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3DB53-5B2C-0C53-05BA-DFC079478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844EB-A3B4-9B3B-4C06-1A8FCD1A2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25B67-8433-A916-72D3-80994C174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A0338-BAF3-BC08-255F-0B0EB7A9B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95896-E54D-E484-F7D3-EA029E8BB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75FD64-8D7D-67B5-1A75-F1D0CA8BB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D76A60-DDD7-1349-A3CE-9FBC0AE07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06E6B2-DFDD-D9CF-941D-DBB446C33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33D3E3-531E-A768-CFB2-BD11588C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2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AA996-475E-76AD-8696-9F5589A02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9C79E-AE50-AF67-1E97-0EA593925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056D56-BC99-F9C5-C60F-12CE38FC0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304CE-A12C-4018-2F92-206A58C1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6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3C71BD-FCE9-1DF3-C89A-62B6F0F1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DB6ACB-5FFB-ABE1-2FDB-12D0D439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DD012-C4E2-41A6-1449-2CB520FFF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C643F-86DB-1AEC-743F-5BF0513CD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D48E5-9F1A-24FA-5BFF-8F770D1BC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66758-66A5-2901-FABA-5291F9397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614FC-8306-1097-6D35-BB261196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59D55-017D-404D-FA4E-A20F5A882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6AE10-6FF5-1A13-F989-6706ED41E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1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F6756-3410-7855-6B90-7AEF1CD0C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EECCD6-5B4C-565A-23BB-1B60838ACE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294A00-1BEF-318A-DB4D-D9EE82303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40A44-0A9B-532F-6826-5514F3AEE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1383D-E539-23C3-54A5-A1231EC3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38E59-D128-0E95-CF57-16EA2116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6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421BB7-F606-6CCE-5FEA-7DDF4100A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DC984-A092-E088-D43A-B33F898FC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47C1E-8CB4-30BE-CED0-35CAE57CF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5038F-9753-4235-9A27-E3A0785390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D909D-D585-B1AD-B830-F3C2DC80D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2296E-B786-E453-8B36-B8881E772E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CD7F8-6D9C-43FD-BA6E-7B5FC1190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taversevrnow.com/vr/advantages-and-disadvantages-of-virtual-reality/" TargetMode="External"/><Relationship Id="rId2" Type="http://schemas.openxmlformats.org/officeDocument/2006/relationships/hyperlink" Target="https://www.simplilearn.com/tutorials/artificial-intelligence-tutorial/what-is-virtual-real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itannica.com/technology/virtual-real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113FE2-0B0D-C2E2-14F8-B6F6D43A1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/>
              <a:t>Virtual Reality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FC0B7-7ED3-4532-4F3A-B2CDB2E68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/>
              <a:t>Made By: Tamara Elias </a:t>
            </a:r>
          </a:p>
        </p:txBody>
      </p:sp>
    </p:spTree>
    <p:extLst>
      <p:ext uri="{BB962C8B-B14F-4D97-AF65-F5344CB8AC3E}">
        <p14:creationId xmlns:p14="http://schemas.microsoft.com/office/powerpoint/2010/main" val="54125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24CA67-0A09-3962-9E80-E93A1C0EA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b="1"/>
              <a:t>What is virtual Reality?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BDA8-FC01-4A02-17D7-8023EA23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en-US" sz="2200" b="0" i="0">
                <a:effectLst/>
                <a:latin typeface="Open Sans" panose="020B0606030504020204" pitchFamily="34" charset="0"/>
              </a:rPr>
              <a:t>A computer-generated environment known as virtual reality contains scenes and objects that appear to be real.</a:t>
            </a:r>
            <a:endParaRPr lang="en-US" sz="2200"/>
          </a:p>
          <a:p>
            <a:pPr marL="0" indent="0">
              <a:buNone/>
            </a:pPr>
            <a:endParaRPr lang="en-US" sz="2200"/>
          </a:p>
          <a:p>
            <a:r>
              <a:rPr lang="en-US" sz="2200"/>
              <a:t>In virtual reality, a person can use a system to control a simulated environment on their own.</a:t>
            </a:r>
          </a:p>
          <a:p>
            <a:endParaRPr lang="en-US" sz="2200"/>
          </a:p>
          <a:p>
            <a:r>
              <a:rPr lang="en-US" sz="2200"/>
              <a:t>Using sensors, screens, and other elements, virtual reality can improve a real or unreal world.</a:t>
            </a:r>
          </a:p>
          <a:p>
            <a:endParaRPr lang="en-US" sz="2200"/>
          </a:p>
          <a:p>
            <a:endParaRPr lang="en-US" sz="2200"/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endParaRPr lang="en-US" sz="220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Graphic 17" descr="Virtual RealityHeadset">
            <a:extLst>
              <a:ext uri="{FF2B5EF4-FFF2-40B4-BE49-F238E27FC236}">
                <a16:creationId xmlns:a16="http://schemas.microsoft.com/office/drawing/2014/main" id="{92D3DC44-C925-1A92-39EA-A354F46ED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6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04A8AE1-9605-41DC-920F-A4B8E8F2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EFDBD-FB37-64EA-B8F3-C70D58B00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360"/>
            <a:ext cx="5536397" cy="3935281"/>
          </a:xfrm>
        </p:spPr>
        <p:txBody>
          <a:bodyPr>
            <a:normAutofit/>
          </a:bodyPr>
          <a:lstStyle/>
          <a:p>
            <a:r>
              <a:rPr lang="en-US" b="0" i="0" dirty="0">
                <a:effectLst/>
                <a:latin typeface="Open Sans" panose="020B0606030504020204" pitchFamily="34" charset="0"/>
              </a:rPr>
              <a:t>Computer technology is used to create virtual reality environments. The user is immersed in a three-dimensional experience thanks to virtual reality. Users are immersed in and interact with 3D worlds rather than a screen in front of them. </a:t>
            </a:r>
          </a:p>
          <a:p>
            <a:endParaRPr lang="en-US" dirty="0">
              <a:latin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</a:endParaRPr>
          </a:p>
          <a:p>
            <a:endParaRPr lang="en-US" sz="200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BC6B72-E511-336E-E0E3-B8293A0F4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How can virtual reality be used in computers?</a:t>
            </a:r>
          </a:p>
        </p:txBody>
      </p:sp>
    </p:spTree>
    <p:extLst>
      <p:ext uri="{BB962C8B-B14F-4D97-AF65-F5344CB8AC3E}">
        <p14:creationId xmlns:p14="http://schemas.microsoft.com/office/powerpoint/2010/main" val="128321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7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6A6D36-0D82-FC59-6C2C-B9F072CAC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en-US" sz="2200" b="1">
                <a:solidFill>
                  <a:srgbClr val="FFFFFF"/>
                </a:solidFill>
              </a:rPr>
              <a:t>Advantages and Disadvantages in virtual reality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CC104-0AC6-CC5C-E301-04112B995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Advantages:</a:t>
            </a:r>
          </a:p>
          <a:p>
            <a:pPr marL="457200" indent="-457200">
              <a:buAutoNum type="arabicPeriod"/>
            </a:pPr>
            <a:r>
              <a:rPr lang="en-US" sz="1400" dirty="0"/>
              <a:t>Virtual reality can make a simulated environment where you can pretend to be someone or something else and be in a different place.</a:t>
            </a:r>
          </a:p>
          <a:p>
            <a:pPr marL="457200" indent="-457200">
              <a:buAutoNum type="arabicPeriod"/>
            </a:pPr>
            <a:endParaRPr lang="en-US" sz="1400" dirty="0"/>
          </a:p>
          <a:p>
            <a:pPr marL="457200" indent="-457200">
              <a:buAutoNum type="arabicPeriod"/>
            </a:pPr>
            <a:r>
              <a:rPr lang="en-US" sz="1400" b="0" i="0" dirty="0">
                <a:effectLst/>
                <a:latin typeface="-apple-system"/>
              </a:rPr>
              <a:t>Virtual reality allows you to completely immerse yourself in a different world, shutting out the real one around you.</a:t>
            </a:r>
            <a:br>
              <a:rPr lang="en-US" sz="1400" dirty="0"/>
            </a:br>
            <a:br>
              <a:rPr lang="en-US" sz="1400" dirty="0"/>
            </a:br>
            <a:endParaRPr lang="en-US" sz="1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581E9-3B8B-1D84-068E-6B184665A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</a:rPr>
              <a:t>Disadvantages:</a:t>
            </a:r>
          </a:p>
          <a:p>
            <a:pPr marL="457200" indent="-457200">
              <a:buAutoNum type="arabicPeriod"/>
            </a:pPr>
            <a:r>
              <a:rPr lang="en-US" sz="1400" dirty="0"/>
              <a:t>Virtual reality could cause damage in a person’s eyes if it is used extensively</a:t>
            </a:r>
          </a:p>
          <a:p>
            <a:pPr marL="457200" indent="-457200">
              <a:buAutoNum type="arabicPeriod"/>
            </a:pPr>
            <a:endParaRPr lang="en-US" sz="1400" dirty="0"/>
          </a:p>
          <a:p>
            <a:pPr marL="457200" indent="-457200">
              <a:buAutoNum type="arabicPeriod"/>
            </a:pPr>
            <a:endParaRPr lang="en-US" sz="1400" dirty="0"/>
          </a:p>
          <a:p>
            <a:pPr marL="457200" indent="-457200">
              <a:buAutoNum type="arabicPeriod"/>
            </a:pPr>
            <a:r>
              <a:rPr lang="en-US" sz="1400" b="0" i="0" dirty="0">
                <a:effectLst/>
                <a:latin typeface="-apple-system"/>
              </a:rPr>
              <a:t>When people use VR headsets, they can become so wrapped up in the virtual world that they lose touch with the real world/reality. </a:t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3442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FA50-731B-7D90-81CF-8097D3D1B4C8}"/>
              </a:ext>
            </a:extLst>
          </p:cNvPr>
          <p:cNvSpPr txBox="1"/>
          <p:nvPr/>
        </p:nvSpPr>
        <p:spPr>
          <a:xfrm>
            <a:off x="5093520" y="2744662"/>
            <a:ext cx="658970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 for listening!!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30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1346E4-9787-5C86-A9B8-907CA6EE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Links Used 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71A84-1548-5902-B5E7-73D8541B9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>
                <a:hlinkClick r:id="rId2"/>
              </a:rPr>
              <a:t>https://www.simplilearn.com/tutorials/artificial-intelligence-tutorial/what-is-virtual-reality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https://metaversevrnow.com/vr/advantages-and-disadvantages-of-virtual-reality/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https://www.britannica.com/technology/virtual-reality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1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Open Sans</vt:lpstr>
      <vt:lpstr>Office Theme</vt:lpstr>
      <vt:lpstr>Virtual Reality</vt:lpstr>
      <vt:lpstr>What is virtual Reality?</vt:lpstr>
      <vt:lpstr>How can virtual reality be used in computers?</vt:lpstr>
      <vt:lpstr>Advantages and Disadvantages in virtual reality</vt:lpstr>
      <vt:lpstr>PowerPoint Presentation</vt:lpstr>
      <vt:lpstr>Links Used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</dc:title>
  <dc:creator>Mirna Hazou</dc:creator>
  <cp:lastModifiedBy>Mirna Hazou</cp:lastModifiedBy>
  <cp:revision>1</cp:revision>
  <dcterms:created xsi:type="dcterms:W3CDTF">2023-02-07T16:58:29Z</dcterms:created>
  <dcterms:modified xsi:type="dcterms:W3CDTF">2023-02-07T18:12:26Z</dcterms:modified>
</cp:coreProperties>
</file>