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69" r:id="rId6"/>
    <p:sldId id="271" r:id="rId7"/>
    <p:sldId id="270" r:id="rId8"/>
  </p:sldIdLst>
  <p:sldSz cx="9144000" cy="5143500" type="screen16x9"/>
  <p:notesSz cx="6858000" cy="9144000"/>
  <p:embeddedFontLst>
    <p:embeddedFont>
      <p:font typeface="Orbitron Black" panose="020B0604020202020204" charset="0"/>
      <p:bold r:id="rId10"/>
    </p:embeddedFont>
    <p:embeddedFont>
      <p:font typeface="Orbitron" panose="020B0604020202020204" charset="0"/>
      <p:regular r:id="rId11"/>
      <p:bold r:id="rId12"/>
    </p:embeddedFont>
    <p:embeddedFont>
      <p:font typeface="Bebas Neue" panose="020B0604020202020204" charset="0"/>
      <p:regular r:id="rId13"/>
    </p:embeddedFont>
    <p:embeddedFont>
      <p:font typeface="Chakra Petch" panose="020B0604020202020204" charset="-34"/>
      <p:regular r:id="rId14"/>
      <p:bold r:id="rId15"/>
      <p:italic r:id="rId16"/>
      <p:boldItalic r:id="rId17"/>
    </p:embeddedFont>
    <p:embeddedFont>
      <p:font typeface="Orbitron SemiBo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6262A2-34AB-45CC-A756-9FED1B2D5A1C}">
  <a:tblStyle styleId="{4F6262A2-34AB-45CC-A756-9FED1B2D5A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004636a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004636aa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a31c63b67_0_18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a31c63b67_0_18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bc0759c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0bc0759c2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0a31c63b67_0_18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0a31c63b67_0_18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17750" y="1158125"/>
            <a:ext cx="4359900" cy="24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7750" y="3575875"/>
            <a:ext cx="28215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44304" t="23436" r="25464" b="45549"/>
          <a:stretch/>
        </p:blipFill>
        <p:spPr>
          <a:xfrm flipH="1">
            <a:off x="168398" y="96375"/>
            <a:ext cx="1839877" cy="10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87013" r="72071"/>
          <a:stretch/>
        </p:blipFill>
        <p:spPr>
          <a:xfrm>
            <a:off x="0" y="3493950"/>
            <a:ext cx="4672200" cy="164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l="73323" t="63083"/>
          <a:stretch/>
        </p:blipFill>
        <p:spPr>
          <a:xfrm rot="10800000" flipH="1">
            <a:off x="6888724" y="0"/>
            <a:ext cx="2255273" cy="18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59692" b="36036"/>
          <a:stretch/>
        </p:blipFill>
        <p:spPr>
          <a:xfrm rot="5400000">
            <a:off x="5033275" y="556176"/>
            <a:ext cx="4794952" cy="46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 l="62245" t="50748"/>
          <a:stretch/>
        </p:blipFill>
        <p:spPr>
          <a:xfrm rot="219253">
            <a:off x="4706737" y="2084022"/>
            <a:ext cx="4524902" cy="332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l="74431" t="63259"/>
          <a:stretch/>
        </p:blipFill>
        <p:spPr>
          <a:xfrm flipH="1">
            <a:off x="0" y="3440175"/>
            <a:ext cx="1948401" cy="170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71013" r="75562"/>
          <a:stretch/>
        </p:blipFill>
        <p:spPr>
          <a:xfrm rot="10800000">
            <a:off x="7464399" y="1"/>
            <a:ext cx="1679601" cy="114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l="78845" t="73568"/>
          <a:stretch/>
        </p:blipFill>
        <p:spPr>
          <a:xfrm>
            <a:off x="7999575" y="4244200"/>
            <a:ext cx="1144428" cy="89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l="48221" t="23786" r="41073" b="52512"/>
          <a:stretch/>
        </p:blipFill>
        <p:spPr>
          <a:xfrm>
            <a:off x="32000" y="432150"/>
            <a:ext cx="631849" cy="78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15100" y="1120350"/>
            <a:ext cx="654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Orbitron Black"/>
              <a:buNone/>
              <a:defRPr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15099" y="1693050"/>
            <a:ext cx="5013600" cy="23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t="25975" r="13606"/>
          <a:stretch/>
        </p:blipFill>
        <p:spPr>
          <a:xfrm flipH="1">
            <a:off x="6152451" y="1505175"/>
            <a:ext cx="3048699" cy="369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l="36216" r="8193" b="21783"/>
          <a:stretch/>
        </p:blipFill>
        <p:spPr>
          <a:xfrm rot="-3604007">
            <a:off x="3690207" y="-2521955"/>
            <a:ext cx="4310386" cy="371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 t="81390" r="70414"/>
          <a:stretch/>
        </p:blipFill>
        <p:spPr>
          <a:xfrm>
            <a:off x="0" y="3194500"/>
            <a:ext cx="4080850" cy="194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5">
            <a:alphaModFix/>
          </a:blip>
          <a:srcRect l="49705" t="23410" r="39918" b="51349"/>
          <a:stretch/>
        </p:blipFill>
        <p:spPr>
          <a:xfrm>
            <a:off x="82050" y="-265775"/>
            <a:ext cx="734326" cy="10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6">
            <a:alphaModFix/>
          </a:blip>
          <a:srcRect l="79561" t="72793"/>
          <a:stretch/>
        </p:blipFill>
        <p:spPr>
          <a:xfrm rot="10800000" flipH="1">
            <a:off x="7858925" y="-81201"/>
            <a:ext cx="1405752" cy="117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316075" y="1417088"/>
            <a:ext cx="51129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Orbitron Black"/>
              <a:buNone/>
              <a:defRPr sz="3000"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060050" y="2628725"/>
            <a:ext cx="4368900" cy="10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r="41162"/>
          <a:stretch/>
        </p:blipFill>
        <p:spPr>
          <a:xfrm>
            <a:off x="-381175" y="1561850"/>
            <a:ext cx="3805450" cy="36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l="85409" t="36211" b="36834"/>
          <a:stretch/>
        </p:blipFill>
        <p:spPr>
          <a:xfrm rot="-5400000">
            <a:off x="2186800" y="-858149"/>
            <a:ext cx="1077999" cy="20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4">
            <a:alphaModFix/>
          </a:blip>
          <a:srcRect t="70598" r="76156"/>
          <a:stretch/>
        </p:blipFill>
        <p:spPr>
          <a:xfrm rot="858186">
            <a:off x="-90681" y="4148723"/>
            <a:ext cx="2845112" cy="202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5">
            <a:alphaModFix/>
          </a:blip>
          <a:srcRect t="86831" r="68748"/>
          <a:stretch/>
        </p:blipFill>
        <p:spPr>
          <a:xfrm rot="10800000">
            <a:off x="5841998" y="1"/>
            <a:ext cx="3293302" cy="10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6">
            <a:alphaModFix/>
          </a:blip>
          <a:srcRect l="49176" t="22495" r="42798" b="53544"/>
          <a:stretch/>
        </p:blipFill>
        <p:spPr>
          <a:xfrm rot="-5400000">
            <a:off x="6478640" y="4076766"/>
            <a:ext cx="707523" cy="11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subTitle" idx="1"/>
          </p:nvPr>
        </p:nvSpPr>
        <p:spPr>
          <a:xfrm>
            <a:off x="1205413" y="2444125"/>
            <a:ext cx="3078300" cy="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2"/>
          </p:nvPr>
        </p:nvSpPr>
        <p:spPr>
          <a:xfrm>
            <a:off x="4860288" y="2444125"/>
            <a:ext cx="3078300" cy="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rbitron SemiBold"/>
              <a:buNone/>
              <a:defRPr sz="2400">
                <a:solidFill>
                  <a:schemeClr val="dk2"/>
                </a:solidFill>
                <a:latin typeface="Orbitron SemiBold"/>
                <a:ea typeface="Orbitron SemiBold"/>
                <a:cs typeface="Orbitron SemiBold"/>
                <a:sym typeface="Orbitron SemiBold"/>
              </a:defRPr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subTitle" idx="3"/>
          </p:nvPr>
        </p:nvSpPr>
        <p:spPr>
          <a:xfrm>
            <a:off x="1205413" y="3079450"/>
            <a:ext cx="3078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4"/>
          </p:nvPr>
        </p:nvSpPr>
        <p:spPr>
          <a:xfrm>
            <a:off x="4860288" y="3079450"/>
            <a:ext cx="3078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  <a:latin typeface="Orbitron Black"/>
                <a:ea typeface="Orbitron Black"/>
                <a:cs typeface="Orbitron Black"/>
                <a:sym typeface="Orbitro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2">
            <a:alphaModFix/>
          </a:blip>
          <a:srcRect l="77226" t="71541"/>
          <a:stretch/>
        </p:blipFill>
        <p:spPr>
          <a:xfrm>
            <a:off x="7676162" y="4018050"/>
            <a:ext cx="1544550" cy="12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t="86589" r="71304"/>
          <a:stretch/>
        </p:blipFill>
        <p:spPr>
          <a:xfrm rot="10800000" flipH="1">
            <a:off x="-53937" y="-39299"/>
            <a:ext cx="2876001" cy="102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 rotWithShape="1">
          <a:blip r:embed="rId4">
            <a:alphaModFix/>
          </a:blip>
          <a:srcRect l="37752" r="8848" b="23348"/>
          <a:stretch/>
        </p:blipFill>
        <p:spPr>
          <a:xfrm flipH="1">
            <a:off x="7726067" y="-2779025"/>
            <a:ext cx="4309596" cy="37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 rotWithShape="1">
          <a:blip r:embed="rId5">
            <a:alphaModFix/>
          </a:blip>
          <a:srcRect l="47803" t="25148" r="40796" b="47691"/>
          <a:stretch/>
        </p:blipFill>
        <p:spPr>
          <a:xfrm flipH="1">
            <a:off x="-628984" y="1459549"/>
            <a:ext cx="1317315" cy="17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 rotWithShape="1">
          <a:blip r:embed="rId6">
            <a:alphaModFix/>
          </a:blip>
          <a:srcRect l="36584"/>
          <a:stretch/>
        </p:blipFill>
        <p:spPr>
          <a:xfrm>
            <a:off x="-1123975" y="4234300"/>
            <a:ext cx="3624637" cy="35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/>
          <p:nvPr/>
        </p:nvPicPr>
        <p:blipFill rotWithShape="1">
          <a:blip r:embed="rId2">
            <a:alphaModFix/>
          </a:blip>
          <a:srcRect t="67858" r="75182"/>
          <a:stretch/>
        </p:blipFill>
        <p:spPr>
          <a:xfrm rot="372204">
            <a:off x="-293427" y="3713945"/>
            <a:ext cx="2496404" cy="18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 l="59914" t="31597" r="25851" b="48208"/>
          <a:stretch/>
        </p:blipFill>
        <p:spPr>
          <a:xfrm rot="3238517">
            <a:off x="7506504" y="137783"/>
            <a:ext cx="1844790" cy="14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 t="85758" r="73182"/>
          <a:stretch/>
        </p:blipFill>
        <p:spPr>
          <a:xfrm flipH="1">
            <a:off x="5883827" y="3875850"/>
            <a:ext cx="3307223" cy="133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 rotWithShape="1">
          <a:blip r:embed="rId5">
            <a:alphaModFix/>
          </a:blip>
          <a:srcRect l="71661" t="62125"/>
          <a:stretch/>
        </p:blipFill>
        <p:spPr>
          <a:xfrm rot="10800000">
            <a:off x="-44800" y="1"/>
            <a:ext cx="199915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rbitron"/>
              <a:buNone/>
              <a:defRPr sz="35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●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○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■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●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○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■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●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akra Petch"/>
              <a:buChar char="○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Chakra Petch"/>
              <a:buChar char="■"/>
              <a:defRPr>
                <a:solidFill>
                  <a:schemeClr val="accent6"/>
                </a:solidFill>
                <a:latin typeface="Chakra Petch"/>
                <a:ea typeface="Chakra Petch"/>
                <a:cs typeface="Chakra Petch"/>
                <a:sym typeface="Chakra Petc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76" r:id="rId6"/>
    <p:sldLayoutId id="214748368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>
            <a:spLocks noGrp="1"/>
          </p:cNvSpPr>
          <p:nvPr>
            <p:ph type="ctrTitle"/>
          </p:nvPr>
        </p:nvSpPr>
        <p:spPr>
          <a:xfrm>
            <a:off x="817750" y="1158125"/>
            <a:ext cx="4359900" cy="24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Virtual </a:t>
            </a:r>
            <a:br>
              <a:rPr lang="en-US" sz="5400" dirty="0" smtClean="0"/>
            </a:br>
            <a:r>
              <a:rPr lang="en-US" sz="5400" dirty="0" smtClean="0"/>
              <a:t>reality 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332" name="Google Shape;332;p46"/>
          <p:cNvSpPr txBox="1">
            <a:spLocks noGrp="1"/>
          </p:cNvSpPr>
          <p:nvPr>
            <p:ph type="subTitle" idx="1"/>
          </p:nvPr>
        </p:nvSpPr>
        <p:spPr>
          <a:xfrm>
            <a:off x="817750" y="3575875"/>
            <a:ext cx="28215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By: Toleen Bosheh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How virtual reality aids in education.</a:t>
            </a:r>
            <a:endParaRPr dirty="0"/>
          </a:p>
        </p:txBody>
      </p:sp>
      <p:sp>
        <p:nvSpPr>
          <p:cNvPr id="338" name="Google Shape;338;p4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 virtual reality contributes to education by enabling realistic lectures that have a lasting impression on learners. These VR learning opportunities help students develop key abilities like empathy, teamwork, and social skills that they will need in the future.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smtClean="0"/>
              <a:t>By </a:t>
            </a:r>
            <a:r>
              <a:rPr lang="en-US" sz="1800" dirty="0"/>
              <a:t>creating a virtual world, VR has the potential to change the way that educational content is presented. The creation of a real and imagined world aids in a student's comprehension of the material being taught. It enables students to view and engage in a virtual world</a:t>
            </a: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1"/>
          <p:cNvSpPr txBox="1">
            <a:spLocks noGrp="1"/>
          </p:cNvSpPr>
          <p:nvPr>
            <p:ph type="title"/>
          </p:nvPr>
        </p:nvSpPr>
        <p:spPr>
          <a:xfrm>
            <a:off x="715100" y="1120350"/>
            <a:ext cx="654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Advantages of VR!</a:t>
            </a:r>
            <a:endParaRPr dirty="0"/>
          </a:p>
        </p:txBody>
      </p:sp>
      <p:sp>
        <p:nvSpPr>
          <p:cNvPr id="374" name="Google Shape;374;p51"/>
          <p:cNvSpPr txBox="1">
            <a:spLocks noGrp="1"/>
          </p:cNvSpPr>
          <p:nvPr>
            <p:ph type="body" idx="1"/>
          </p:nvPr>
        </p:nvSpPr>
        <p:spPr>
          <a:xfrm>
            <a:off x="715099" y="1693050"/>
            <a:ext cx="5013600" cy="23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Increase memory power and knowledge retention.</a:t>
            </a:r>
          </a:p>
          <a:p>
            <a:r>
              <a:rPr lang="en-US" dirty="0"/>
              <a:t>Boost excitement and engagement in the classroom.</a:t>
            </a:r>
          </a:p>
          <a:p>
            <a:r>
              <a:rPr lang="en-US" dirty="0"/>
              <a:t>Improve learning outcomes.</a:t>
            </a:r>
          </a:p>
          <a:p>
            <a:r>
              <a:rPr lang="en-US" dirty="0"/>
              <a:t>Focus student attention on the lesson.</a:t>
            </a:r>
          </a:p>
          <a:p>
            <a:r>
              <a:rPr lang="en-US" dirty="0"/>
              <a:t>Open up new opportunities and create accessibility for every student.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"/>
          <p:cNvSpPr txBox="1">
            <a:spLocks noGrp="1"/>
          </p:cNvSpPr>
          <p:nvPr>
            <p:ph type="subTitle" idx="1"/>
          </p:nvPr>
        </p:nvSpPr>
        <p:spPr>
          <a:xfrm>
            <a:off x="3153111" y="2260037"/>
            <a:ext cx="3078300" cy="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Affordability</a:t>
            </a:r>
            <a:endParaRPr dirty="0"/>
          </a:p>
        </p:txBody>
      </p:sp>
      <p:sp>
        <p:nvSpPr>
          <p:cNvPr id="405" name="Google Shape;405;p53"/>
          <p:cNvSpPr txBox="1">
            <a:spLocks noGrp="1"/>
          </p:cNvSpPr>
          <p:nvPr>
            <p:ph type="subTitle" idx="3"/>
          </p:nvPr>
        </p:nvSpPr>
        <p:spPr>
          <a:xfrm>
            <a:off x="3095562" y="2999107"/>
            <a:ext cx="3078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Most schools cant afford VRS as they are expensive </a:t>
            </a:r>
            <a:endParaRPr dirty="0"/>
          </a:p>
        </p:txBody>
      </p:sp>
      <p:sp>
        <p:nvSpPr>
          <p:cNvPr id="407" name="Google Shape;407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 </a:t>
            </a:r>
            <a:r>
              <a:rPr lang="en" dirty="0" smtClean="0"/>
              <a:t>problem</a:t>
            </a:r>
            <a:endParaRPr dirty="0"/>
          </a:p>
        </p:txBody>
      </p:sp>
      <p:grpSp>
        <p:nvGrpSpPr>
          <p:cNvPr id="408" name="Google Shape;408;p53"/>
          <p:cNvGrpSpPr/>
          <p:nvPr/>
        </p:nvGrpSpPr>
        <p:grpSpPr>
          <a:xfrm>
            <a:off x="4393049" y="1667853"/>
            <a:ext cx="484625" cy="474939"/>
            <a:chOff x="2404875" y="3592725"/>
            <a:chExt cx="298525" cy="293825"/>
          </a:xfrm>
        </p:grpSpPr>
        <p:sp>
          <p:nvSpPr>
            <p:cNvPr id="409" name="Google Shape;409;p53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3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3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9"/>
          <p:cNvSpPr txBox="1">
            <a:spLocks noGrp="1"/>
          </p:cNvSpPr>
          <p:nvPr>
            <p:ph type="title"/>
          </p:nvPr>
        </p:nvSpPr>
        <p:spPr>
          <a:xfrm>
            <a:off x="3316075" y="1417088"/>
            <a:ext cx="51129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Disadvantages of VR!</a:t>
            </a:r>
            <a:endParaRPr dirty="0"/>
          </a:p>
        </p:txBody>
      </p:sp>
      <p:sp>
        <p:nvSpPr>
          <p:cNvPr id="527" name="Google Shape;527;p59"/>
          <p:cNvSpPr txBox="1">
            <a:spLocks noGrp="1"/>
          </p:cNvSpPr>
          <p:nvPr>
            <p:ph type="subTitle" idx="1"/>
          </p:nvPr>
        </p:nvSpPr>
        <p:spPr>
          <a:xfrm>
            <a:off x="4439190" y="2279319"/>
            <a:ext cx="4368925" cy="2411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 lack of real communication. The</a:t>
            </a:r>
          </a:p>
          <a:p>
            <a:r>
              <a:rPr lang="en-US" dirty="0"/>
              <a:t>traditional education is based on personal  human interaction. ...</a:t>
            </a:r>
          </a:p>
          <a:p>
            <a:r>
              <a:rPr lang="en-US" dirty="0"/>
              <a:t>A lack of flexibility. Though VR allows for studying various aspects, it's not as flexible as it should be. ...</a:t>
            </a:r>
          </a:p>
          <a:p>
            <a:r>
              <a:rPr lang="en-US" dirty="0"/>
              <a:t>Possible problems with the functioning. ...</a:t>
            </a:r>
          </a:p>
          <a:p>
            <a:r>
              <a:rPr lang="en-US" dirty="0"/>
              <a:t>The issue of addiction. ...</a:t>
            </a:r>
          </a:p>
          <a:p>
            <a:r>
              <a:rPr lang="en-US" dirty="0"/>
              <a:t>Great costs.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VR CAN BE USED IN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800" dirty="0" smtClean="0"/>
              <a:t>CAN BE USED TO:</a:t>
            </a:r>
          </a:p>
          <a:p>
            <a:r>
              <a:rPr lang="en-US" sz="1800" dirty="0" smtClean="0"/>
              <a:t>Explore </a:t>
            </a:r>
            <a:r>
              <a:rPr lang="en-US" sz="1800" dirty="0"/>
              <a:t>Geographical Locations. </a:t>
            </a:r>
          </a:p>
          <a:p>
            <a:r>
              <a:rPr lang="en-US" sz="1800" dirty="0"/>
              <a:t>Look Inside The Human Body. </a:t>
            </a:r>
          </a:p>
          <a:p>
            <a:r>
              <a:rPr lang="en-US" sz="1800" dirty="0"/>
              <a:t>Take A Closer Look At Intricate Systems. </a:t>
            </a:r>
          </a:p>
          <a:p>
            <a:r>
              <a:rPr lang="en-US" sz="1800" dirty="0"/>
              <a:t>Language Immersion. </a:t>
            </a:r>
          </a:p>
          <a:p>
            <a:r>
              <a:rPr lang="en-US" sz="1800" dirty="0"/>
              <a:t>Skills Training. </a:t>
            </a:r>
          </a:p>
          <a:p>
            <a:r>
              <a:rPr lang="en-US" sz="1800" dirty="0"/>
              <a:t>Physical Education. </a:t>
            </a:r>
          </a:p>
          <a:p>
            <a:r>
              <a:rPr lang="en-US" sz="1800" dirty="0"/>
              <a:t>Immerse Your Students In Artwork.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5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63" y="1828982"/>
            <a:ext cx="7704000" cy="124132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8000" dirty="0" smtClean="0"/>
              <a:t>THANK YOU!!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072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Challenges of VR by Slidesgo">
  <a:themeElements>
    <a:clrScheme name="Simple Light">
      <a:dk1>
        <a:srgbClr val="010D26"/>
      </a:dk1>
      <a:lt1>
        <a:srgbClr val="8509FB"/>
      </a:lt1>
      <a:dk2>
        <a:srgbClr val="D026E1"/>
      </a:dk2>
      <a:lt2>
        <a:srgbClr val="BF28A3"/>
      </a:lt2>
      <a:accent1>
        <a:srgbClr val="C84992"/>
      </a:accent1>
      <a:accent2>
        <a:srgbClr val="DD8F89"/>
      </a:accent2>
      <a:accent3>
        <a:srgbClr val="F3D3A0"/>
      </a:accent3>
      <a:accent4>
        <a:srgbClr val="63B0FC"/>
      </a:accent4>
      <a:accent5>
        <a:srgbClr val="A0EBDC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173</Words>
  <Application>Microsoft Office PowerPoint</Application>
  <PresentationFormat>On-screen Show (16:9)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Orbitron Black</vt:lpstr>
      <vt:lpstr>Orbitron</vt:lpstr>
      <vt:lpstr>Bebas Neue</vt:lpstr>
      <vt:lpstr>Anaheim</vt:lpstr>
      <vt:lpstr>Arial</vt:lpstr>
      <vt:lpstr>Chakra Petch</vt:lpstr>
      <vt:lpstr>Orbitron SemiBold</vt:lpstr>
      <vt:lpstr>Marketing Challenges of VR by Slidesgo</vt:lpstr>
      <vt:lpstr>Virtual  reality </vt:lpstr>
      <vt:lpstr>How virtual reality aids in education.</vt:lpstr>
      <vt:lpstr>Advantages of VR!</vt:lpstr>
      <vt:lpstr> Main problem</vt:lpstr>
      <vt:lpstr>Disadvantages of VR!</vt:lpstr>
      <vt:lpstr>HOW VR CAN BE USED IN CLASS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 reality</dc:title>
  <dc:creator>Toleen</dc:creator>
  <cp:lastModifiedBy>Toleen</cp:lastModifiedBy>
  <cp:revision>3</cp:revision>
  <dcterms:modified xsi:type="dcterms:W3CDTF">2023-02-07T06:45:29Z</dcterms:modified>
</cp:coreProperties>
</file>