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83" r:id="rId5"/>
    <p:sldId id="379" r:id="rId6"/>
    <p:sldId id="402" r:id="rId7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379"/>
            <p14:sldId id="402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72" autoAdjust="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4" y="4253573"/>
            <a:ext cx="4068710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Teacher : Eva Karadsheh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3653" y="1410828"/>
            <a:ext cx="8804365" cy="1311128"/>
          </a:xfrm>
        </p:spPr>
        <p:txBody>
          <a:bodyPr/>
          <a:lstStyle/>
          <a:p>
            <a:r>
              <a:rPr lang="en-US" dirty="0"/>
              <a:t>Digital Literacy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73982" y="2589398"/>
            <a:ext cx="9461500" cy="757130"/>
          </a:xfrm>
        </p:spPr>
        <p:txBody>
          <a:bodyPr/>
          <a:lstStyle/>
          <a:p>
            <a:r>
              <a:rPr lang="en-US" dirty="0"/>
              <a:t>Computers and learning 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30086" y="1311421"/>
            <a:ext cx="11357113" cy="1865126"/>
          </a:xfrm>
        </p:spPr>
        <p:txBody>
          <a:bodyPr/>
          <a:lstStyle/>
          <a:p>
            <a:r>
              <a:rPr lang="en-US" sz="3200" dirty="0"/>
              <a:t>Talk about...</a:t>
            </a:r>
          </a:p>
          <a:p>
            <a:endParaRPr lang="en-US" sz="3200" dirty="0"/>
          </a:p>
          <a:p>
            <a:r>
              <a:rPr lang="en-US" sz="3200" dirty="0"/>
              <a:t>Computer can support your work in many subjects, not just computing. In which subjects do you use computers most?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2688" y="163896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9E61A30-CD5E-4745-8E9C-B7CB427FB56D}"/>
              </a:ext>
            </a:extLst>
          </p:cNvPr>
          <p:cNvSpPr/>
          <p:nvPr/>
        </p:nvSpPr>
        <p:spPr>
          <a:xfrm>
            <a:off x="0" y="3429000"/>
            <a:ext cx="4996075" cy="2934347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Activity for the First Exam :  </a:t>
            </a:r>
          </a:p>
          <a:p>
            <a:pPr algn="ctr"/>
            <a:r>
              <a:rPr lang="en-US" b="1" dirty="0"/>
              <a:t>Select a topic to create a poster on computer / PowerPoint/ flyer 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A60353D6-2D8C-41F9-9588-7293E522FF00}"/>
              </a:ext>
            </a:extLst>
          </p:cNvPr>
          <p:cNvSpPr/>
          <p:nvPr/>
        </p:nvSpPr>
        <p:spPr>
          <a:xfrm>
            <a:off x="5314122" y="3176547"/>
            <a:ext cx="6745356" cy="3289341"/>
          </a:xfrm>
          <a:prstGeom prst="cloud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           Artificial intelligence  </a:t>
            </a:r>
          </a:p>
          <a:p>
            <a:pPr algn="ctr"/>
            <a:r>
              <a:rPr lang="en-US" sz="1600" b="1" dirty="0"/>
              <a:t>assistive technology     Computer models</a:t>
            </a:r>
          </a:p>
          <a:p>
            <a:r>
              <a:rPr lang="en-US" sz="1600" b="1" dirty="0"/>
              <a:t>e-learning                        guidance computer</a:t>
            </a:r>
          </a:p>
          <a:p>
            <a:r>
              <a:rPr lang="en-US" sz="1600" b="1" dirty="0"/>
              <a:t>Interactive video             multimedia</a:t>
            </a:r>
          </a:p>
          <a:p>
            <a:r>
              <a:rPr lang="en-US" sz="1600" b="1" dirty="0"/>
              <a:t>Simulation                       supercomputer</a:t>
            </a:r>
          </a:p>
          <a:p>
            <a:r>
              <a:rPr lang="en-US" sz="1600" b="1" dirty="0"/>
              <a:t>Virtual reality                  speech generator</a:t>
            </a:r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DB8892-65BB-43CE-9AB0-9EB5B2E61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69119"/>
              </p:ext>
            </p:extLst>
          </p:nvPr>
        </p:nvGraphicFramePr>
        <p:xfrm>
          <a:off x="636105" y="781878"/>
          <a:ext cx="11369082" cy="60635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73149">
                  <a:extLst>
                    <a:ext uri="{9D8B030D-6E8A-4147-A177-3AD203B41FA5}">
                      <a16:colId xmlns:a16="http://schemas.microsoft.com/office/drawing/2014/main" val="2455316190"/>
                    </a:ext>
                  </a:extLst>
                </a:gridCol>
                <a:gridCol w="2846359">
                  <a:extLst>
                    <a:ext uri="{9D8B030D-6E8A-4147-A177-3AD203B41FA5}">
                      <a16:colId xmlns:a16="http://schemas.microsoft.com/office/drawing/2014/main" val="3008525016"/>
                    </a:ext>
                  </a:extLst>
                </a:gridCol>
                <a:gridCol w="2384656">
                  <a:extLst>
                    <a:ext uri="{9D8B030D-6E8A-4147-A177-3AD203B41FA5}">
                      <a16:colId xmlns:a16="http://schemas.microsoft.com/office/drawing/2014/main" val="2444949568"/>
                    </a:ext>
                  </a:extLst>
                </a:gridCol>
                <a:gridCol w="3738545">
                  <a:extLst>
                    <a:ext uri="{9D8B030D-6E8A-4147-A177-3AD203B41FA5}">
                      <a16:colId xmlns:a16="http://schemas.microsoft.com/office/drawing/2014/main" val="2953332495"/>
                    </a:ext>
                  </a:extLst>
                </a:gridCol>
                <a:gridCol w="1026373">
                  <a:extLst>
                    <a:ext uri="{9D8B030D-6E8A-4147-A177-3AD203B41FA5}">
                      <a16:colId xmlns:a16="http://schemas.microsoft.com/office/drawing/2014/main" val="1904471264"/>
                    </a:ext>
                  </a:extLst>
                </a:gridCol>
              </a:tblGrid>
              <a:tr h="244904">
                <a:tc>
                  <a:txBody>
                    <a:bodyPr/>
                    <a:lstStyle/>
                    <a:p>
                      <a:pPr marL="22860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Mark 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0172974"/>
                  </a:ext>
                </a:extLst>
              </a:tr>
              <a:tr h="1469423">
                <a:tc>
                  <a:txBody>
                    <a:bodyPr/>
                    <a:lstStyle/>
                    <a:p>
                      <a:pPr marL="22860" marR="15621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Coverage of</a:t>
                      </a:r>
                      <a:r>
                        <a:rPr lang="en-US" sz="1600" spc="-33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the Topic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41605"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Details on the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poster capture the</a:t>
                      </a:r>
                      <a:r>
                        <a:rPr lang="en-US" sz="1600" spc="-34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important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information about </a:t>
                      </a:r>
                      <a:r>
                        <a:rPr lang="en-US" sz="1600" spc="-3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the topic and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increase the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audience's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understanding.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4381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Details on the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poster include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important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information but the</a:t>
                      </a:r>
                      <a:r>
                        <a:rPr lang="en-US" sz="1600" spc="-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audience may need</a:t>
                      </a:r>
                      <a:r>
                        <a:rPr lang="en-US" sz="1600" spc="-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more information to</a:t>
                      </a:r>
                      <a:r>
                        <a:rPr lang="en-US" sz="1600" spc="-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understand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fully.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4381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Details on the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poster relate to the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topic but are too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general or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incomplete.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audience needs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more information to</a:t>
                      </a:r>
                      <a:r>
                        <a:rPr lang="en-US" sz="1600" spc="-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understand.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6413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38920652"/>
                  </a:ext>
                </a:extLst>
              </a:tr>
              <a:tr h="1553522">
                <a:tc>
                  <a:txBody>
                    <a:bodyPr/>
                    <a:lstStyle/>
                    <a:p>
                      <a:pPr marL="22860" marR="38354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Use of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Graphics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00965"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All graphics are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related to the topic</a:t>
                      </a:r>
                      <a:r>
                        <a:rPr lang="en-US" sz="1600" spc="-34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and make it easier</a:t>
                      </a:r>
                      <a:r>
                        <a:rPr lang="en-US" sz="1600" spc="-3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understand.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01600"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All graphics are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related to the topic</a:t>
                      </a:r>
                      <a:r>
                        <a:rPr lang="en-US" sz="1600" spc="-3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and most make it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easier to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understand.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270"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All graphics relate to</a:t>
                      </a:r>
                      <a:r>
                        <a:rPr lang="en-US" sz="1600" spc="-3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topic.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3906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982404"/>
                  </a:ext>
                </a:extLst>
              </a:tr>
              <a:tr h="836512">
                <a:tc>
                  <a:txBody>
                    <a:bodyPr/>
                    <a:lstStyle/>
                    <a:p>
                      <a:pPr marL="2286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Organization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3238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Information is very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organized with clear</a:t>
                      </a:r>
                      <a:r>
                        <a:rPr lang="en-US" sz="1600" spc="-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titles and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subheadings.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2794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Information is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organized with titles</a:t>
                      </a:r>
                      <a:r>
                        <a:rPr lang="en-US" sz="1600" spc="-3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subheadings.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5016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Information is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organized, but titles</a:t>
                      </a:r>
                      <a:r>
                        <a:rPr lang="en-US" sz="1600" spc="-3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and subheadings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are missing or do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not help the reader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understand.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31686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2025095"/>
                  </a:ext>
                </a:extLst>
              </a:tr>
              <a:tr h="1224519">
                <a:tc>
                  <a:txBody>
                    <a:bodyPr/>
                    <a:lstStyle/>
                    <a:p>
                      <a:pPr marL="2286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Sources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24955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All sources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(information and</a:t>
                      </a:r>
                      <a:r>
                        <a:rPr lang="en-US" sz="1600" spc="-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graphics) are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accurately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documented.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2032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All sources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(information and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graphics) are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accurately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documented, but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there are a few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errors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sz="16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600" spc="-1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format.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4826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All sources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(information and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graphics) are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documented, but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information is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incomplete or many</a:t>
                      </a:r>
                      <a:r>
                        <a:rPr lang="en-US" sz="1600" spc="-34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are not in the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desired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format.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7462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4677630"/>
                  </a:ext>
                </a:extLst>
              </a:tr>
              <a:tr h="734712">
                <a:tc>
                  <a:txBody>
                    <a:bodyPr/>
                    <a:lstStyle/>
                    <a:p>
                      <a:pPr marL="2286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Mechanics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02235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 grammatical,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spelling or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punctuation</a:t>
                      </a:r>
                      <a:r>
                        <a:rPr lang="en-US" sz="160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errors.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14859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Almost no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grammatical,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spelling or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punctuation</a:t>
                      </a:r>
                      <a:r>
                        <a:rPr lang="en-US" sz="1600" spc="-6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errors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80010">
                        <a:spcBef>
                          <a:spcPts val="110"/>
                        </a:spcBef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 few grammatical,</a:t>
                      </a:r>
                      <a:r>
                        <a:rPr lang="en-US" sz="1600" spc="-34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spelling, or</a:t>
                      </a:r>
                      <a:r>
                        <a:rPr lang="en-US" sz="1600" spc="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punctuation</a:t>
                      </a:r>
                      <a:r>
                        <a:rPr lang="en-US" sz="16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errors.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5" marR="94615">
                        <a:spcBef>
                          <a:spcPts val="110"/>
                        </a:spcBef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458637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7156E99-E691-42BA-8ACD-F58DD68E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7" y="240191"/>
            <a:ext cx="10919790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ctr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/>
              <a:t>Poster/ Flyer /PowerPoint  Session Rubric</a:t>
            </a:r>
            <a:endParaRPr lang="en-GB" altLang="en-US" sz="36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84615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0</TotalTime>
  <Words>373</Words>
  <Application>Microsoft Office PowerPoint</Application>
  <PresentationFormat>Widescreen</PresentationFormat>
  <Paragraphs>50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Verdana</vt:lpstr>
      <vt:lpstr>Wingdings</vt:lpstr>
      <vt:lpstr>Storybuilding Neal Creative</vt:lpstr>
      <vt:lpstr>Digital Literacy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2022-01-28T14:55:37Z</dcterms:created>
  <dcterms:modified xsi:type="dcterms:W3CDTF">2023-01-31T07:26:46Z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