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83" r:id="rId5"/>
    <p:sldId id="379" r:id="rId6"/>
    <p:sldId id="329" r:id="rId7"/>
    <p:sldId id="361" r:id="rId8"/>
    <p:sldId id="331" r:id="rId9"/>
    <p:sldId id="341" r:id="rId10"/>
    <p:sldId id="356" r:id="rId11"/>
    <p:sldId id="378" r:id="rId12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</p14:sldIdLst>
        </p14:section>
        <p14:section name="SLIDE STARTERS" id="{ACC24B29-0CC7-491A-A98A-CF7CBDBE501E}">
          <p14:sldIdLst>
            <p14:sldId id="379"/>
            <p14:sldId id="329"/>
            <p14:sldId id="361"/>
            <p14:sldId id="331"/>
            <p14:sldId id="341"/>
            <p14:sldId id="356"/>
          </p14:sldIdLst>
        </p14:section>
        <p14:section name="THANK YOU" id="{6CD91DAB-8EC3-4802-89E9-0F1C7022FB28}">
          <p14:sldIdLst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0"/>
    <a:srgbClr val="FFFFFF"/>
    <a:srgbClr val="E6E6E6"/>
    <a:srgbClr val="DC5924"/>
    <a:srgbClr val="B7472A"/>
    <a:srgbClr val="75D1FF"/>
    <a:srgbClr val="11161C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72" autoAdjust="0"/>
  </p:normalViewPr>
  <p:slideViewPr>
    <p:cSldViewPr snapToGrid="0">
      <p:cViewPr>
        <p:scale>
          <a:sx n="80" d="100"/>
          <a:sy n="80" d="100"/>
        </p:scale>
        <p:origin x="136" y="6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>
        <p:scale>
          <a:sx n="66" d="100"/>
          <a:sy n="66" d="100"/>
        </p:scale>
        <p:origin x="2539" y="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 5:23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026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8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1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5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r="13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70975" y="-755838"/>
            <a:ext cx="8804365" cy="216982"/>
          </a:xfrm>
        </p:spPr>
        <p:txBody>
          <a:bodyPr/>
          <a:lstStyle/>
          <a:p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16445" y="4154806"/>
            <a:ext cx="9461500" cy="341632"/>
          </a:xfrm>
        </p:spPr>
        <p:txBody>
          <a:bodyPr/>
          <a:lstStyle/>
          <a:p>
            <a:r>
              <a:rPr lang="en-US" sz="1800" dirty="0" smtClean="0"/>
              <a:t>BY: TALA DABABNEH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4" y="-41390"/>
            <a:ext cx="12312074" cy="6872403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373746" y="557529"/>
            <a:ext cx="7577318" cy="75713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WHAT IS E- LEARNING?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4181" y="2237582"/>
            <a:ext cx="10584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E-learning is a method used to help people (such as students) to learn virtually online. It helps students in many ways, it is also a space for students to study, in addition it i</a:t>
            </a:r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</a:rPr>
              <a:t> sometimes used as a workplace for training people. Another way this method is used is also for teachers to give extra help by setting up an online class with a student at home. On top of that information  can be printed on a paper or presented on the whiteboard in class, all learning is done on a computer.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7026" y="1920460"/>
            <a:ext cx="344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“</a:t>
            </a:r>
            <a:r>
              <a:rPr lang="en-US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e” stands for electronic</a:t>
            </a:r>
            <a:endParaRPr lang="en-US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0800000">
            <a:off x="5010727" y="1201923"/>
            <a:ext cx="748145" cy="831274"/>
          </a:xfrm>
          <a:prstGeom prst="downArrow">
            <a:avLst>
              <a:gd name="adj1" fmla="val 50000"/>
              <a:gd name="adj2" fmla="val 32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-141922" y="-2258566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332514" cy="2419124"/>
          </a:xfrm>
        </p:spPr>
        <p:txBody>
          <a:bodyPr/>
          <a:lstStyle/>
          <a:p>
            <a:r>
              <a:rPr lang="en-US" dirty="0" smtClean="0"/>
              <a:t>There are many ways you can learn in E- learning. When you use different types of media such as videos and messages, this is multimedia.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290438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Text and images</a:t>
            </a:r>
          </a:p>
          <a:p>
            <a:r>
              <a:rPr lang="en-US" sz="2000" b="0" dirty="0" smtClean="0"/>
              <a:t>Is a mix of information in a simple text and an image, it is like a book you use but used virtually.</a:t>
            </a:r>
          </a:p>
          <a:p>
            <a:r>
              <a:rPr lang="en-US" sz="2000" b="0" dirty="0" smtClean="0"/>
              <a:t>An advantage of text and images is that it’s easy to makes content and is also cheap. It is also easier for teachers to use this method.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b="0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322725" y="382154"/>
            <a:ext cx="4083304" cy="135729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TYPES OF E- LEARNING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854926" y="2599498"/>
            <a:ext cx="6153912" cy="234195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Games and simulation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series of instructional designs that use elements from simulation and gaming. </a:t>
            </a:r>
            <a:r>
              <a:rPr lang="en-US" b="0" dirty="0" smtClean="0">
                <a:solidFill>
                  <a:schemeClr val="bg1"/>
                </a:solidFill>
              </a:rPr>
              <a:t>A simulation acts and is bases of a real life situation, for example surgeons use this method and test surgeons before doing it on a real patient which is a safer way so nothing goes wrong.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>
              <a:solidFill>
                <a:schemeClr val="bg1"/>
              </a:solidFill>
            </a:endParaRPr>
          </a:p>
          <a:p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4892" y="5044446"/>
            <a:ext cx="6012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Presentations and audio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Teachers use this method to explain a lesson shown in a presentation. In a presentation there is information on multiple slides, and audio file is sometimes used to explain the lesson in each slide.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6" y="5044446"/>
            <a:ext cx="4943488" cy="16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15" grpId="0"/>
      <p:bldP spid="32" grpId="0"/>
      <p:bldP spid="2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line learning design concept. Top view of student table with computer,  headphone and stationeries on blue table background Stock Photo - Ala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8"/>
          <a:stretch/>
        </p:blipFill>
        <p:spPr bwMode="auto">
          <a:xfrm rot="10800000">
            <a:off x="-124099" y="1399428"/>
            <a:ext cx="12382500" cy="545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169174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400" b="0" dirty="0" smtClean="0">
                <a:solidFill>
                  <a:srgbClr val="0070C0"/>
                </a:solidFill>
              </a:rPr>
              <a:t>Reducing learning time</a:t>
            </a:r>
            <a:endParaRPr lang="en-US" sz="2400" b="0" dirty="0">
              <a:solidFill>
                <a:srgbClr val="0070C0"/>
              </a:solidFill>
            </a:endParaRPr>
          </a:p>
          <a:p>
            <a:pPr lvl="1"/>
            <a:r>
              <a:rPr lang="en-US" sz="2000" dirty="0" smtClean="0"/>
              <a:t>E- learning is the best way to save and manage time for studying and working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>
                <a:solidFill>
                  <a:srgbClr val="0070C0"/>
                </a:solidFill>
              </a:rPr>
              <a:t>Accessible 24/7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E-learning can be used anytime any day and whenever you want it also helps that are Learners </a:t>
            </a:r>
            <a:r>
              <a:rPr lang="en-US" dirty="0"/>
              <a:t>are faced with an information overload, and a limited amount of time. 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Stress free environment</a:t>
            </a:r>
            <a:endParaRPr lang="en-US" dirty="0"/>
          </a:p>
          <a:p>
            <a:pPr lvl="1"/>
            <a:r>
              <a:rPr lang="en-US" dirty="0" smtClean="0"/>
              <a:t>helps </a:t>
            </a:r>
            <a:r>
              <a:rPr lang="en-US" dirty="0"/>
              <a:t>to minimize the social discomfort and pressure many shy or previously victimized students feel.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BENEFITS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024475" y="206405"/>
            <a:ext cx="9084398" cy="1370013"/>
          </a:xfrm>
        </p:spPr>
        <p:txBody>
          <a:bodyPr/>
          <a:lstStyle/>
          <a:p>
            <a:r>
              <a:rPr lang="en-US" dirty="0" smtClean="0"/>
              <a:t>Benefits of E- learning for students, college students and employers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75511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6838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5056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8" grpId="0" uiExpand="1" build="p"/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9" t="1044" r="14283" b="-1044"/>
          <a:stretch/>
        </p:blipFill>
        <p:spPr>
          <a:xfrm>
            <a:off x="6528022" y="0"/>
            <a:ext cx="5974080" cy="707269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1089529"/>
          </a:xfrm>
        </p:spPr>
        <p:txBody>
          <a:bodyPr/>
          <a:lstStyle/>
          <a:p>
            <a:r>
              <a:rPr lang="en-US" dirty="0" smtClean="0"/>
              <a:t>Employers, students, college students and teachers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90931"/>
          </a:xfrm>
        </p:spPr>
        <p:txBody>
          <a:bodyPr/>
          <a:lstStyle/>
          <a:p>
            <a:r>
              <a:rPr lang="en-US" dirty="0" smtClean="0"/>
              <a:t>Who uses E-learning?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06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094445" y="3314301"/>
            <a:ext cx="6097555" cy="308392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we use it because it speeds </a:t>
            </a:r>
            <a:r>
              <a:rPr lang="en-US" dirty="0"/>
              <a:t>up the process for learners who go at a quicker pace, saving time and resources for the ultimate in efficiency.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90931"/>
          </a:xfrm>
        </p:spPr>
        <p:txBody>
          <a:bodyPr/>
          <a:lstStyle/>
          <a:p>
            <a:r>
              <a:rPr lang="en-US" dirty="0" smtClean="0"/>
              <a:t>Why do we use E-learning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7954500" y="419100"/>
            <a:ext cx="2377440" cy="840230"/>
          </a:xfrm>
        </p:spPr>
        <p:txBody>
          <a:bodyPr/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8" t="5219" r="16718" b="-8"/>
          <a:stretch/>
        </p:blipFill>
        <p:spPr>
          <a:xfrm flipH="1">
            <a:off x="-127220" y="0"/>
            <a:ext cx="6038784" cy="7521934"/>
          </a:xfrm>
        </p:spPr>
      </p:pic>
    </p:spTree>
    <p:extLst>
      <p:ext uri="{BB962C8B-B14F-4D97-AF65-F5344CB8AC3E}">
        <p14:creationId xmlns:p14="http://schemas.microsoft.com/office/powerpoint/2010/main" val="12092916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22648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50771" y="3474785"/>
            <a:ext cx="6096000" cy="2086725"/>
          </a:xfrm>
        </p:spPr>
        <p:txBody>
          <a:bodyPr/>
          <a:lstStyle/>
          <a:p>
            <a:r>
              <a:rPr lang="en-US" dirty="0" smtClean="0"/>
              <a:t>Accessible anytime, peaceful environment, reduces and manages </a:t>
            </a:r>
            <a:r>
              <a:rPr lang="en-US" dirty="0" err="1" smtClean="0"/>
              <a:t>time,sociable</a:t>
            </a:r>
            <a:r>
              <a:rPr lang="en-US" dirty="0" smtClean="0"/>
              <a:t>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1089529"/>
          </a:xfrm>
        </p:spPr>
        <p:txBody>
          <a:bodyPr/>
          <a:lstStyle/>
          <a:p>
            <a:r>
              <a:rPr lang="en-US" dirty="0" smtClean="0"/>
              <a:t>Name one benefit of E-learning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 smtClean="0"/>
              <a:t>Q3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8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4433852" y="4256429"/>
            <a:ext cx="575695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8B99DC0F-548E-4A58-81EB-85144506AC7B}"/>
              </a:ext>
            </a:extLst>
          </p:cNvPr>
          <p:cNvSpPr txBox="1"/>
          <p:nvPr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noProof="0" dirty="0">
                <a:solidFill>
                  <a:schemeClr val="tx1"/>
                </a:solidFill>
              </a:rPr>
              <a:t>Neal Creative</a:t>
            </a:r>
            <a:r>
              <a:rPr lang="en-US" sz="1100" baseline="0" noProof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noProof="0" dirty="0">
                <a:solidFill>
                  <a:schemeClr val="tx1"/>
                </a:solidFill>
              </a:rPr>
              <a:t>Learn more</a:t>
            </a:r>
            <a:endParaRPr lang="en-US" sz="11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2E6351-E64A-42DD-A554-7DF752222129}">
  <ds:schemaRefs>
    <ds:schemaRef ds:uri="http://purl.org/dc/elements/1.1/"/>
    <ds:schemaRef ds:uri="16c05727-aa75-4e4a-9b5f-8a80a1165891"/>
    <ds:schemaRef ds:uri="http://purl.org/dc/dcmitype/"/>
    <ds:schemaRef ds:uri="71af3243-3dd4-4a8d-8c0d-dd76da1f02a5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0</TotalTime>
  <Words>528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Verdana</vt:lpstr>
      <vt:lpstr>Wingdings</vt:lpstr>
      <vt:lpstr>Storybuilding Neal Creative</vt:lpstr>
      <vt:lpstr>.</vt:lpstr>
      <vt:lpstr>PowerPoint Presentation</vt:lpstr>
      <vt:lpstr>TYPES OF E- LEARNING</vt:lpstr>
      <vt:lpstr>BENEFITS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2023-02-07T08:35:09Z</dcterms:created>
  <dcterms:modified xsi:type="dcterms:W3CDTF">2023-02-07T15:11:23Z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