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50146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4D95F1C9-858A-4F5F-B4E0-DDE6CDB70DA1}" type="datetimeFigureOut">
              <a:rPr lang="en-US" smtClean="0"/>
              <a:t>07-Feb-23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227567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3691423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29109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2130946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49554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826624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27802079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2062053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581715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5F1C9-858A-4F5F-B4E0-DDE6CDB70DA1}" type="datetimeFigureOut">
              <a:rPr lang="en-US" smtClean="0"/>
              <a:t>07-Feb-23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27900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95F1C9-858A-4F5F-B4E0-DDE6CDB70DA1}" type="datetimeFigureOut">
              <a:rPr lang="en-US" smtClean="0"/>
              <a:t>07-Feb-23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2301895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95F1C9-858A-4F5F-B4E0-DDE6CDB70DA1}" type="datetimeFigureOut">
              <a:rPr lang="en-US" smtClean="0"/>
              <a:t>07-Feb-23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4148222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95F1C9-858A-4F5F-B4E0-DDE6CDB70DA1}" type="datetimeFigureOut">
              <a:rPr lang="en-US" smtClean="0"/>
              <a:t>07-Feb-23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2304429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5F1C9-858A-4F5F-B4E0-DDE6CDB70DA1}" type="datetimeFigureOut">
              <a:rPr lang="en-US" smtClean="0"/>
              <a:t>07-Feb-23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629463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95F1C9-858A-4F5F-B4E0-DDE6CDB70DA1}" type="datetimeFigureOut">
              <a:rPr lang="en-US" smtClean="0"/>
              <a:t>07-Feb-23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343397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95F1C9-858A-4F5F-B4E0-DDE6CDB70DA1}" type="datetimeFigureOut">
              <a:rPr lang="en-US" smtClean="0"/>
              <a:t>07-Feb-23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C2E92-F962-40DA-98A4-D0453899005F}" type="slidenum">
              <a:rPr lang="en-US" smtClean="0"/>
              <a:t>‹#›</a:t>
            </a:fld>
            <a:endParaRPr lang="en-US"/>
          </a:p>
        </p:txBody>
      </p:sp>
    </p:spTree>
    <p:extLst>
      <p:ext uri="{BB962C8B-B14F-4D97-AF65-F5344CB8AC3E}">
        <p14:creationId xmlns:p14="http://schemas.microsoft.com/office/powerpoint/2010/main" val="332796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D95F1C9-858A-4F5F-B4E0-DDE6CDB70DA1}" type="datetimeFigureOut">
              <a:rPr lang="en-US" smtClean="0"/>
              <a:t>07-Feb-23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4C2E92-F962-40DA-98A4-D0453899005F}" type="slidenum">
              <a:rPr lang="en-US" smtClean="0"/>
              <a:t>‹#›</a:t>
            </a:fld>
            <a:endParaRPr lang="en-US"/>
          </a:p>
        </p:txBody>
      </p:sp>
    </p:spTree>
    <p:extLst>
      <p:ext uri="{BB962C8B-B14F-4D97-AF65-F5344CB8AC3E}">
        <p14:creationId xmlns:p14="http://schemas.microsoft.com/office/powerpoint/2010/main" val="327775294"/>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1D976-EF5B-1A07-02C1-9C89062D1C0F}"/>
              </a:ext>
            </a:extLst>
          </p:cNvPr>
          <p:cNvSpPr>
            <a:spLocks noGrp="1"/>
          </p:cNvSpPr>
          <p:nvPr>
            <p:ph type="ctrTitle"/>
          </p:nvPr>
        </p:nvSpPr>
        <p:spPr/>
        <p:txBody>
          <a:bodyPr/>
          <a:lstStyle/>
          <a:p>
            <a:r>
              <a:rPr lang="en-US" dirty="0"/>
              <a:t>Virtual Reality</a:t>
            </a:r>
          </a:p>
        </p:txBody>
      </p:sp>
      <p:sp>
        <p:nvSpPr>
          <p:cNvPr id="3" name="Subtitle 2">
            <a:extLst>
              <a:ext uri="{FF2B5EF4-FFF2-40B4-BE49-F238E27FC236}">
                <a16:creationId xmlns:a16="http://schemas.microsoft.com/office/drawing/2014/main" id="{BBD2DA53-C41F-DE3A-7973-E89E0B37B10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52723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28948-818F-3FA1-2214-DF4A3A96E945}"/>
              </a:ext>
            </a:extLst>
          </p:cNvPr>
          <p:cNvSpPr>
            <a:spLocks noGrp="1"/>
          </p:cNvSpPr>
          <p:nvPr>
            <p:ph type="title"/>
          </p:nvPr>
        </p:nvSpPr>
        <p:spPr/>
        <p:txBody>
          <a:bodyPr/>
          <a:lstStyle/>
          <a:p>
            <a:r>
              <a:rPr lang="en-US" dirty="0"/>
              <a:t>What is virtual reality (VR)?</a:t>
            </a:r>
            <a:br>
              <a:rPr lang="en-US" dirty="0"/>
            </a:br>
            <a:endParaRPr lang="en-US" dirty="0"/>
          </a:p>
        </p:txBody>
      </p:sp>
      <p:sp>
        <p:nvSpPr>
          <p:cNvPr id="3" name="Content Placeholder 2">
            <a:extLst>
              <a:ext uri="{FF2B5EF4-FFF2-40B4-BE49-F238E27FC236}">
                <a16:creationId xmlns:a16="http://schemas.microsoft.com/office/drawing/2014/main" id="{DEEAD4C2-9313-E9E1-3057-0E9703FAE33A}"/>
              </a:ext>
            </a:extLst>
          </p:cNvPr>
          <p:cNvSpPr>
            <a:spLocks noGrp="1"/>
          </p:cNvSpPr>
          <p:nvPr>
            <p:ph idx="1"/>
          </p:nvPr>
        </p:nvSpPr>
        <p:spPr>
          <a:xfrm>
            <a:off x="554816" y="1078006"/>
            <a:ext cx="8534400" cy="3615267"/>
          </a:xfrm>
        </p:spPr>
        <p:txBody>
          <a:bodyPr/>
          <a:lstStyle/>
          <a:p>
            <a:pPr algn="l"/>
            <a:br>
              <a:rPr lang="en-US" b="0" i="0" dirty="0">
                <a:solidFill>
                  <a:srgbClr val="9AA0A6"/>
                </a:solidFill>
                <a:effectLst/>
                <a:latin typeface="arial" panose="020B0604020202020204" pitchFamily="34" charset="0"/>
              </a:rPr>
            </a:br>
            <a:endParaRPr lang="en-US" b="0" i="0" dirty="0">
              <a:solidFill>
                <a:schemeClr val="bg1"/>
              </a:solidFill>
              <a:effectLst/>
              <a:latin typeface="arial" panose="020B0604020202020204" pitchFamily="34" charset="0"/>
            </a:endParaRPr>
          </a:p>
          <a:p>
            <a:pPr algn="l">
              <a:buFont typeface="+mj-lt"/>
              <a:buAutoNum type="arabicPeriod"/>
            </a:pPr>
            <a:r>
              <a:rPr lang="en-US" b="0" i="0" dirty="0">
                <a:solidFill>
                  <a:schemeClr val="bg1"/>
                </a:solidFill>
                <a:effectLst/>
              </a:rPr>
              <a:t>the computer-generated simulation of a </a:t>
            </a:r>
            <a:r>
              <a:rPr lang="en-US" b="0" i="0" u="sng" dirty="0">
                <a:solidFill>
                  <a:schemeClr val="bg1"/>
                </a:solidFill>
                <a:effectLst/>
              </a:rPr>
              <a:t>three-dimensional</a:t>
            </a:r>
            <a:r>
              <a:rPr lang="en-US" b="0" i="0" dirty="0">
                <a:solidFill>
                  <a:schemeClr val="bg1"/>
                </a:solidFill>
                <a:effectLst/>
              </a:rPr>
              <a:t> image or environment that can be </a:t>
            </a:r>
            <a:r>
              <a:rPr lang="en-US" b="0" i="0" u="sng" dirty="0">
                <a:solidFill>
                  <a:schemeClr val="bg1"/>
                </a:solidFill>
                <a:effectLst/>
              </a:rPr>
              <a:t>interacted</a:t>
            </a:r>
            <a:r>
              <a:rPr lang="en-US" b="0" i="0" dirty="0">
                <a:solidFill>
                  <a:schemeClr val="bg1"/>
                </a:solidFill>
                <a:effectLst/>
              </a:rPr>
              <a:t> with in a seemingly real or physical way by a person using special electronic equipment, such as a helmet with a screen inside or gloves fitted with sensors.</a:t>
            </a:r>
          </a:p>
          <a:p>
            <a:endParaRPr lang="en-US" dirty="0"/>
          </a:p>
        </p:txBody>
      </p:sp>
    </p:spTree>
    <p:extLst>
      <p:ext uri="{BB962C8B-B14F-4D97-AF65-F5344CB8AC3E}">
        <p14:creationId xmlns:p14="http://schemas.microsoft.com/office/powerpoint/2010/main" val="2784463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769DB-C197-7C0C-422E-5BBA9A197604}"/>
              </a:ext>
            </a:extLst>
          </p:cNvPr>
          <p:cNvSpPr>
            <a:spLocks noGrp="1"/>
          </p:cNvSpPr>
          <p:nvPr>
            <p:ph type="title"/>
          </p:nvPr>
        </p:nvSpPr>
        <p:spPr/>
        <p:txBody>
          <a:bodyPr/>
          <a:lstStyle/>
          <a:p>
            <a:r>
              <a:rPr lang="en-US" dirty="0"/>
              <a:t>How can virtual reality help you in future jobs?</a:t>
            </a:r>
          </a:p>
        </p:txBody>
      </p:sp>
      <p:sp>
        <p:nvSpPr>
          <p:cNvPr id="3" name="Content Placeholder 2">
            <a:extLst>
              <a:ext uri="{FF2B5EF4-FFF2-40B4-BE49-F238E27FC236}">
                <a16:creationId xmlns:a16="http://schemas.microsoft.com/office/drawing/2014/main" id="{3F99A0DE-D3B2-99CB-CC2F-295560F09B31}"/>
              </a:ext>
            </a:extLst>
          </p:cNvPr>
          <p:cNvSpPr>
            <a:spLocks noGrp="1"/>
          </p:cNvSpPr>
          <p:nvPr>
            <p:ph idx="1"/>
          </p:nvPr>
        </p:nvSpPr>
        <p:spPr/>
        <p:txBody>
          <a:bodyPr/>
          <a:lstStyle/>
          <a:p>
            <a:r>
              <a:rPr lang="en-US" b="0" i="0" dirty="0">
                <a:solidFill>
                  <a:schemeClr val="bg1"/>
                </a:solidFill>
                <a:effectLst/>
                <a:latin typeface="arial" panose="020B0604020202020204" pitchFamily="34" charset="0"/>
              </a:rPr>
              <a:t>Virtual reality simulations can </a:t>
            </a:r>
            <a:r>
              <a:rPr lang="en-US" i="0" dirty="0">
                <a:solidFill>
                  <a:schemeClr val="bg1"/>
                </a:solidFill>
                <a:effectLst/>
                <a:latin typeface="arial" panose="020B0604020202020204" pitchFamily="34" charset="0"/>
              </a:rPr>
              <a:t>replicate real-life work experiences and get a feel of the work experience in companies</a:t>
            </a:r>
            <a:r>
              <a:rPr lang="en-US" b="0" i="0" dirty="0">
                <a:solidFill>
                  <a:schemeClr val="bg1"/>
                </a:solidFill>
                <a:effectLst/>
                <a:latin typeface="arial" panose="020B0604020202020204" pitchFamily="34" charset="0"/>
              </a:rPr>
              <a:t>. With the power of VR content, young people can learn the skills and appropriate tools necessary to complete tasks within a few hours.</a:t>
            </a:r>
            <a:endParaRPr lang="en-US" dirty="0">
              <a:solidFill>
                <a:schemeClr val="bg1"/>
              </a:solidFill>
            </a:endParaRPr>
          </a:p>
        </p:txBody>
      </p:sp>
    </p:spTree>
    <p:extLst>
      <p:ext uri="{BB962C8B-B14F-4D97-AF65-F5344CB8AC3E}">
        <p14:creationId xmlns:p14="http://schemas.microsoft.com/office/powerpoint/2010/main" val="2119738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78282-AD40-F3D9-4689-9AE9FEB378D5}"/>
              </a:ext>
            </a:extLst>
          </p:cNvPr>
          <p:cNvSpPr>
            <a:spLocks noGrp="1"/>
          </p:cNvSpPr>
          <p:nvPr>
            <p:ph type="title"/>
          </p:nvPr>
        </p:nvSpPr>
        <p:spPr/>
        <p:txBody>
          <a:bodyPr/>
          <a:lstStyle/>
          <a:p>
            <a:r>
              <a:rPr lang="en-US" dirty="0"/>
              <a:t>IF VR CAN HELP YOU IN FUTURE JOBS, WHAT JOBS CAN IT HELP YOU IN?</a:t>
            </a:r>
          </a:p>
        </p:txBody>
      </p:sp>
      <p:sp>
        <p:nvSpPr>
          <p:cNvPr id="3" name="Content Placeholder 2">
            <a:extLst>
              <a:ext uri="{FF2B5EF4-FFF2-40B4-BE49-F238E27FC236}">
                <a16:creationId xmlns:a16="http://schemas.microsoft.com/office/drawing/2014/main" id="{500C5F58-8247-B864-C046-3E0369754B85}"/>
              </a:ext>
            </a:extLst>
          </p:cNvPr>
          <p:cNvSpPr>
            <a:spLocks noGrp="1"/>
          </p:cNvSpPr>
          <p:nvPr>
            <p:ph idx="1"/>
          </p:nvPr>
        </p:nvSpPr>
        <p:spPr/>
        <p:txBody>
          <a:bodyPr/>
          <a:lstStyle/>
          <a:p>
            <a:r>
              <a:rPr lang="en-US" dirty="0"/>
              <a:t>VIRTUAL REALITY HAS MULTIPLE SIMULATIONS ABOUT MOST JOBS… SUCH AS: PILOT SIMULATORS, SURGEON SIMULATORS, COOKING SIMULATORS </a:t>
            </a:r>
            <a:r>
              <a:rPr lang="en-US"/>
              <a:t>ETC… THESE TYPE OF SIMULATIONS CAN HELP YOU KNOW HOW THE JOB COULD BE LIKE, SO YOU CAN KNOW WHAT ARE THE RIGHTS AND WRONGS.</a:t>
            </a:r>
            <a:endParaRPr lang="en-US" dirty="0"/>
          </a:p>
        </p:txBody>
      </p:sp>
    </p:spTree>
    <p:extLst>
      <p:ext uri="{BB962C8B-B14F-4D97-AF65-F5344CB8AC3E}">
        <p14:creationId xmlns:p14="http://schemas.microsoft.com/office/powerpoint/2010/main" val="2588320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3A857-3316-7A85-1CC8-74E980A6979D}"/>
              </a:ext>
            </a:extLst>
          </p:cNvPr>
          <p:cNvSpPr>
            <a:spLocks noGrp="1"/>
          </p:cNvSpPr>
          <p:nvPr>
            <p:ph type="title"/>
          </p:nvPr>
        </p:nvSpPr>
        <p:spPr/>
        <p:txBody>
          <a:bodyPr/>
          <a:lstStyle/>
          <a:p>
            <a:r>
              <a:rPr lang="en-US" dirty="0"/>
              <a:t>Can virtual reality help mental health?</a:t>
            </a:r>
          </a:p>
        </p:txBody>
      </p:sp>
      <p:sp>
        <p:nvSpPr>
          <p:cNvPr id="3" name="Content Placeholder 2">
            <a:extLst>
              <a:ext uri="{FF2B5EF4-FFF2-40B4-BE49-F238E27FC236}">
                <a16:creationId xmlns:a16="http://schemas.microsoft.com/office/drawing/2014/main" id="{DE3DFEEC-F519-7831-93D8-DCB81430019D}"/>
              </a:ext>
            </a:extLst>
          </p:cNvPr>
          <p:cNvSpPr>
            <a:spLocks noGrp="1"/>
          </p:cNvSpPr>
          <p:nvPr>
            <p:ph idx="1"/>
          </p:nvPr>
        </p:nvSpPr>
        <p:spPr/>
        <p:txBody>
          <a:bodyPr/>
          <a:lstStyle/>
          <a:p>
            <a:r>
              <a:rPr lang="en-US" b="1" i="0" dirty="0">
                <a:solidFill>
                  <a:schemeClr val="bg1"/>
                </a:solidFill>
                <a:effectLst/>
                <a:latin typeface="arial" panose="020B0604020202020204" pitchFamily="34" charset="0"/>
              </a:rPr>
              <a:t>VR can also be used as a treatment for mental health issues</a:t>
            </a:r>
            <a:r>
              <a:rPr lang="en-US" b="0" i="0" dirty="0">
                <a:solidFill>
                  <a:schemeClr val="bg1"/>
                </a:solidFill>
                <a:effectLst/>
                <a:latin typeface="arial" panose="020B0604020202020204" pitchFamily="34" charset="0"/>
              </a:rPr>
              <a:t>, with Virtual Reality Exposure Therapy thought to be particularly effective in the treatment of PTSD and anxiety. There are many other ways spending time in VR can have therapeutic benefits. Osso VR provide a surgical training and assessment tool</a:t>
            </a:r>
            <a:r>
              <a:rPr lang="en-US" b="0" i="0" dirty="0">
                <a:solidFill>
                  <a:srgbClr val="BDC1C6"/>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2012571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ED80-2837-632A-5882-51327FA5CADD}"/>
              </a:ext>
            </a:extLst>
          </p:cNvPr>
          <p:cNvSpPr>
            <a:spLocks noGrp="1"/>
          </p:cNvSpPr>
          <p:nvPr>
            <p:ph type="title"/>
          </p:nvPr>
        </p:nvSpPr>
        <p:spPr/>
        <p:txBody>
          <a:bodyPr/>
          <a:lstStyle/>
          <a:p>
            <a:r>
              <a:rPr lang="en-US" dirty="0"/>
              <a:t>Pros and cons of virtual reality (VR)?</a:t>
            </a:r>
          </a:p>
        </p:txBody>
      </p:sp>
      <p:sp>
        <p:nvSpPr>
          <p:cNvPr id="3" name="Content Placeholder 2">
            <a:extLst>
              <a:ext uri="{FF2B5EF4-FFF2-40B4-BE49-F238E27FC236}">
                <a16:creationId xmlns:a16="http://schemas.microsoft.com/office/drawing/2014/main" id="{4B73CC3D-574E-5104-8EE4-24D761FFD85C}"/>
              </a:ext>
            </a:extLst>
          </p:cNvPr>
          <p:cNvSpPr>
            <a:spLocks noGrp="1"/>
          </p:cNvSpPr>
          <p:nvPr>
            <p:ph sz="half" idx="1"/>
          </p:nvPr>
        </p:nvSpPr>
        <p:spPr/>
        <p:txBody>
          <a:bodyPr/>
          <a:lstStyle/>
          <a:p>
            <a:r>
              <a:rPr lang="en-US" dirty="0"/>
              <a:t>YOU COULD CONNECT WITH PEOPLE AND GET NEW FRIENDS</a:t>
            </a:r>
          </a:p>
          <a:p>
            <a:r>
              <a:rPr lang="en-US" dirty="0"/>
              <a:t>COULD HELP IN MANY SKILLS LIKE COMMUNICATION ETC…</a:t>
            </a:r>
          </a:p>
          <a:p>
            <a:r>
              <a:rPr lang="en-US" dirty="0"/>
              <a:t>YOU COULD HAVE AMAZING EXPERIENCES YOU HAVE NEVER FELT JUST THROUGH THE USE OF IT</a:t>
            </a:r>
          </a:p>
        </p:txBody>
      </p:sp>
      <p:sp>
        <p:nvSpPr>
          <p:cNvPr id="4" name="Content Placeholder 3">
            <a:extLst>
              <a:ext uri="{FF2B5EF4-FFF2-40B4-BE49-F238E27FC236}">
                <a16:creationId xmlns:a16="http://schemas.microsoft.com/office/drawing/2014/main" id="{F3109CA0-50C7-F836-831A-C8F20BF14E61}"/>
              </a:ext>
            </a:extLst>
          </p:cNvPr>
          <p:cNvSpPr>
            <a:spLocks noGrp="1"/>
          </p:cNvSpPr>
          <p:nvPr>
            <p:ph sz="half" idx="2"/>
          </p:nvPr>
        </p:nvSpPr>
        <p:spPr/>
        <p:txBody>
          <a:bodyPr/>
          <a:lstStyle/>
          <a:p>
            <a:r>
              <a:rPr lang="en-US" dirty="0"/>
              <a:t>IT HAS A HIGH COST</a:t>
            </a:r>
          </a:p>
          <a:p>
            <a:r>
              <a:rPr lang="en-US" dirty="0"/>
              <a:t>COULD GET ADDICTED </a:t>
            </a:r>
          </a:p>
          <a:p>
            <a:r>
              <a:rPr lang="en-US" dirty="0"/>
              <a:t>THIS COULD CAUSE EYE DAMAGE (IF PLAYED ON TOO MUCH)</a:t>
            </a:r>
          </a:p>
        </p:txBody>
      </p:sp>
    </p:spTree>
    <p:extLst>
      <p:ext uri="{BB962C8B-B14F-4D97-AF65-F5344CB8AC3E}">
        <p14:creationId xmlns:p14="http://schemas.microsoft.com/office/powerpoint/2010/main" val="2775848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1D73D-D0EA-C57F-D6E7-DBC26BB20FBF}"/>
              </a:ext>
            </a:extLst>
          </p:cNvPr>
          <p:cNvSpPr>
            <a:spLocks noGrp="1"/>
          </p:cNvSpPr>
          <p:nvPr>
            <p:ph type="ctrTitle"/>
          </p:nvPr>
        </p:nvSpPr>
        <p:spPr/>
        <p:txBody>
          <a:bodyPr/>
          <a:lstStyle/>
          <a:p>
            <a:r>
              <a:rPr lang="en-US" dirty="0"/>
              <a:t>SOURCE</a:t>
            </a:r>
          </a:p>
        </p:txBody>
      </p:sp>
      <p:sp>
        <p:nvSpPr>
          <p:cNvPr id="3" name="Subtitle 2">
            <a:extLst>
              <a:ext uri="{FF2B5EF4-FFF2-40B4-BE49-F238E27FC236}">
                <a16:creationId xmlns:a16="http://schemas.microsoft.com/office/drawing/2014/main" id="{9E5000DE-C9C8-9C2F-CE56-5B34F31CF953}"/>
              </a:ext>
            </a:extLst>
          </p:cNvPr>
          <p:cNvSpPr>
            <a:spLocks noGrp="1"/>
          </p:cNvSpPr>
          <p:nvPr>
            <p:ph type="subTitle" idx="1"/>
          </p:nvPr>
        </p:nvSpPr>
        <p:spPr/>
        <p:txBody>
          <a:bodyPr/>
          <a:lstStyle/>
          <a:p>
            <a:r>
              <a:rPr lang="en-US" dirty="0"/>
              <a:t>https://www.vrs.org.uk/virtual-reality/what-is-virtual-reality.html</a:t>
            </a:r>
          </a:p>
        </p:txBody>
      </p:sp>
    </p:spTree>
    <p:extLst>
      <p:ext uri="{BB962C8B-B14F-4D97-AF65-F5344CB8AC3E}">
        <p14:creationId xmlns:p14="http://schemas.microsoft.com/office/powerpoint/2010/main" val="28309256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37</TotalTime>
  <Words>313</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Slice</vt:lpstr>
      <vt:lpstr>Virtual Reality</vt:lpstr>
      <vt:lpstr>What is virtual reality (VR)? </vt:lpstr>
      <vt:lpstr>How can virtual reality help you in future jobs?</vt:lpstr>
      <vt:lpstr>IF VR CAN HELP YOU IN FUTURE JOBS, WHAT JOBS CAN IT HELP YOU IN?</vt:lpstr>
      <vt:lpstr>Can virtual reality help mental health?</vt:lpstr>
      <vt:lpstr>Pros and cons of virtual reality (VR)?</vt:lpstr>
      <vt:lpstr>SOURCE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Reality</dc:title>
  <dc:creator>Laura</dc:creator>
  <cp:lastModifiedBy>Laura</cp:lastModifiedBy>
  <cp:revision>1</cp:revision>
  <dcterms:created xsi:type="dcterms:W3CDTF">2023-02-07T15:27:25Z</dcterms:created>
  <dcterms:modified xsi:type="dcterms:W3CDTF">2023-02-07T16:05:16Z</dcterms:modified>
</cp:coreProperties>
</file>