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5" r:id="rId6"/>
    <p:sldId id="277" r:id="rId7"/>
    <p:sldId id="276" r:id="rId8"/>
    <p:sldId id="260" r:id="rId9"/>
    <p:sldId id="264" r:id="rId10"/>
    <p:sldId id="258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33" autoAdjust="0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Uses of Virtual Reality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D-40C0-8B5F-39AFF9B0DD40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D-40C0-8B5F-39AFF9B0DD40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D-40C0-8B5F-39AFF9B0DD40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D-40C0-8B5F-39AFF9B0DD40}"/>
              </c:ext>
            </c:extLst>
          </c:dPt>
          <c:dPt>
            <c:idx val="4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D-40C0-8B5F-39AFF9B0DD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entertainment</c:v>
                </c:pt>
                <c:pt idx="1">
                  <c:v>education</c:v>
                </c:pt>
                <c:pt idx="2">
                  <c:v>Medical</c:v>
                </c:pt>
                <c:pt idx="3">
                  <c:v>travel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20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D-47D8-93E1-999E2EC5A81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63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89177978418635"/>
          <c:y val="0.28306539071289344"/>
          <c:w val="0.18659053390811264"/>
          <c:h val="0.40024637897975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8C4F7-DD86-40E4-BA83-6838C8E845B2}">
      <dgm:prSet phldrT="[Text]" custT="1"/>
      <dgm:spPr/>
      <dgm:t>
        <a:bodyPr/>
        <a:lstStyle/>
        <a:p>
          <a:r>
            <a:rPr lang="en-US" sz="1800" b="1" dirty="0"/>
            <a:t>fully-immersive simulations</a:t>
          </a:r>
        </a:p>
      </dgm:t>
    </dgm:pt>
    <dgm:pt modelId="{4F4EFEB2-AE6B-4B4E-A388-E726479684C1}" type="parTrans" cxnId="{FDEC3F6B-F860-4E8B-8B14-455DBFCFBFB4}">
      <dgm:prSet/>
      <dgm:spPr/>
      <dgm:t>
        <a:bodyPr/>
        <a:lstStyle/>
        <a:p>
          <a:endParaRPr lang="en-US"/>
        </a:p>
      </dgm:t>
    </dgm:pt>
    <dgm:pt modelId="{BEE196C3-EEB3-4935-976F-A713EF603EEA}" type="sibTrans" cxnId="{FDEC3F6B-F860-4E8B-8B14-455DBFCFBFB4}">
      <dgm:prSet/>
      <dgm:spPr/>
      <dgm:t>
        <a:bodyPr/>
        <a:lstStyle/>
        <a:p>
          <a:endParaRPr lang="en-US"/>
        </a:p>
      </dgm:t>
    </dgm:pt>
    <dgm:pt modelId="{27C8F191-CB8B-4A89-9EDF-D94B6E4ADC92}">
      <dgm:prSet phldrT="[Text]" custT="1"/>
      <dgm:spPr/>
      <dgm:t>
        <a:bodyPr/>
        <a:lstStyle/>
        <a:p>
          <a:r>
            <a:rPr lang="en-US" sz="1800" b="1" dirty="0"/>
            <a:t>non-immersive</a:t>
          </a:r>
        </a:p>
      </dgm:t>
    </dgm:pt>
    <dgm:pt modelId="{8EFDF7C7-310E-4ED5-B739-2186FB69ED8A}" type="parTrans" cxnId="{4E26289A-3825-4A9C-991F-8AB8A7EFD597}">
      <dgm:prSet/>
      <dgm:spPr/>
      <dgm:t>
        <a:bodyPr/>
        <a:lstStyle/>
        <a:p>
          <a:endParaRPr lang="en-US"/>
        </a:p>
      </dgm:t>
    </dgm:pt>
    <dgm:pt modelId="{755F5D09-ECCD-4FC5-B350-FED951F57983}" type="sibTrans" cxnId="{4E26289A-3825-4A9C-991F-8AB8A7EFD597}">
      <dgm:prSet/>
      <dgm:spPr/>
      <dgm:t>
        <a:bodyPr/>
        <a:lstStyle/>
        <a:p>
          <a:endParaRPr lang="en-US"/>
        </a:p>
      </dgm:t>
    </dgm:pt>
    <dgm:pt modelId="{AEFF5EA2-6931-4098-96C8-31AE53CB425B}">
      <dgm:prSet phldrT="[Text]" custT="1"/>
      <dgm:spPr/>
      <dgm:t>
        <a:bodyPr/>
        <a:lstStyle/>
        <a:p>
          <a:r>
            <a:rPr lang="en-US" sz="2000" b="1" dirty="0"/>
            <a:t>semi-immersive</a:t>
          </a:r>
        </a:p>
      </dgm:t>
    </dgm:pt>
    <dgm:pt modelId="{AC52CE11-07EF-42A7-A67A-2231908FD231}" type="parTrans" cxnId="{2D96128D-55F5-4B46-B071-9EA8CDCA9DCD}">
      <dgm:prSet/>
      <dgm:spPr/>
      <dgm:t>
        <a:bodyPr/>
        <a:lstStyle/>
        <a:p>
          <a:endParaRPr lang="en-US"/>
        </a:p>
      </dgm:t>
    </dgm:pt>
    <dgm:pt modelId="{FB25E557-3597-4AEA-B1FC-EA99A632BFB1}" type="sibTrans" cxnId="{2D96128D-55F5-4B46-B071-9EA8CDCA9DCD}">
      <dgm:prSet/>
      <dgm:spPr/>
      <dgm:t>
        <a:bodyPr/>
        <a:lstStyle/>
        <a:p>
          <a:endParaRPr lang="en-US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 custLinFactNeighborX="5792" custLinFactNeighborY="-2555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 custLinFactY="-422839" custLinFactNeighborX="-5161" custLinFactNeighborY="-500000"/>
      <dgm:spPr/>
    </dgm:pt>
    <dgm:pt modelId="{6288D093-07AF-4EEB-B57C-FB5DA4420E30}" type="pres">
      <dgm:prSet presAssocID="{B388C4F7-DD86-40E4-BA83-6838C8E845B2}" presName="Accent3" presStyleLbl="node1" presStyleIdx="2" presStyleCnt="13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 custLinFactX="-135432" custLinFactY="-44355" custLinFactNeighborX="-200000" custLinFactNeighborY="-100000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13611" custLinFactNeighborY="-209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 custLinFactX="143768" custLinFactY="-80256" custLinFactNeighborX="200000" custLinFactNeighborY="-100000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 custLinFactNeighborX="14947" custLinFactNeighborY="-5724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563C5-C199-4F5B-A899-8CC0710341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HP Reverb G2</a:t>
          </a:r>
          <a:endParaRPr lang="en-US" dirty="0"/>
        </a:p>
      </dgm:t>
    </dgm:pt>
    <dgm:pt modelId="{6531EA77-44C5-4E3D-BA04-70C1E49BCD39}" type="parTrans" cxnId="{BBAD9FDB-1013-4B11-A9AE-2815527D1B78}">
      <dgm:prSet/>
      <dgm:spPr/>
      <dgm:t>
        <a:bodyPr/>
        <a:lstStyle/>
        <a:p>
          <a:endParaRPr lang="en-US"/>
        </a:p>
      </dgm:t>
    </dgm:pt>
    <dgm:pt modelId="{BC971DAC-9BE2-44B2-ABE4-8099C777E9C4}" type="sibTrans" cxnId="{BBAD9FDB-1013-4B11-A9AE-2815527D1B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  <dgm:extLst/>
    </dgm:pt>
    <dgm:pt modelId="{15B1A768-2666-4AB4-BDA7-F0E3C4160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Valve Index</a:t>
          </a:r>
          <a:endParaRPr lang="en-US" dirty="0"/>
        </a:p>
      </dgm:t>
    </dgm:pt>
    <dgm:pt modelId="{D47033D3-4E41-485A-B515-A02A8C3B404A}" type="parTrans" cxnId="{08DEC938-538C-403B-80C3-828B96DAFF82}">
      <dgm:prSet/>
      <dgm:spPr/>
      <dgm:t>
        <a:bodyPr/>
        <a:lstStyle/>
        <a:p>
          <a:endParaRPr lang="en-US"/>
        </a:p>
      </dgm:t>
    </dgm:pt>
    <dgm:pt modelId="{72FFCBD4-DD9D-4E06-81E4-54307F97A3F0}" type="sibTrans" cxnId="{08DEC938-538C-403B-80C3-828B96DAFF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  <dgm:extLst/>
    </dgm:pt>
    <dgm:pt modelId="{3AA5586A-C40E-4DDA-98A5-6545F36F46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Sony PlayStation VR</a:t>
          </a:r>
          <a:endParaRPr lang="en-US" dirty="0"/>
        </a:p>
      </dgm:t>
    </dgm:pt>
    <dgm:pt modelId="{ABF44FB7-9255-4D99-BC69-3BE74FDF8E87}" type="parTrans" cxnId="{119FEAF1-383D-4740-9124-CC9EEA7E35F9}">
      <dgm:prSet/>
      <dgm:spPr/>
      <dgm:t>
        <a:bodyPr/>
        <a:lstStyle/>
        <a:p>
          <a:endParaRPr lang="en-US"/>
        </a:p>
      </dgm:t>
    </dgm:pt>
    <dgm:pt modelId="{19FB306E-81B4-4F3F-99EE-765120CBB6B3}" type="sibTrans" cxnId="{119FEAF1-383D-4740-9124-CC9EEA7E35F9}">
      <dgm:prSet/>
      <dgm:spPr/>
      <dgm:t>
        <a:bodyPr/>
        <a:lstStyle/>
        <a:p>
          <a:endParaRPr lang="en-US"/>
        </a:p>
      </dgm:t>
      <dgm:extLst/>
    </dgm:pt>
    <dgm:pt modelId="{66039115-797B-304C-9FC0-EFABB1F212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Meta Quest 2</a:t>
          </a:r>
          <a:endParaRPr lang="en-US" dirty="0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endParaRPr lang="en-US"/>
        </a:p>
      </dgm:t>
      <dgm:extLst/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/>
        </a:p>
      </dgm:t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4"/>
      <dgm:spPr/>
    </dgm:pt>
    <dgm:pt modelId="{F55B2F71-E638-412C-8147-FC7081E08B04}" type="pres">
      <dgm:prSet presAssocID="{66039115-797B-304C-9FC0-EFABB1F21232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/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4">
        <dgm:presLayoutVars>
          <dgm:chMax val="1"/>
          <dgm:chPref val="1"/>
        </dgm:presLayoutVars>
      </dgm:prSet>
      <dgm:spPr/>
    </dgm:pt>
    <dgm:pt modelId="{BB1D33AA-C75A-465A-93F0-2B3A7346088F}" type="pres">
      <dgm:prSet presAssocID="{D044F6BA-1D90-EC47-8A78-B9796198ECF5}" presName="sibTrans" presStyleLbl="sibTrans2D1" presStyleIdx="0" presStyleCnt="0"/>
      <dgm:spPr/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4"/>
      <dgm:spPr/>
    </dgm:pt>
    <dgm:pt modelId="{C425A8E1-258A-4D4B-9D55-24376C0AB360}" type="pres">
      <dgm:prSet presAssocID="{E39563C5-C199-4F5B-A899-8CC0710341A0}" presName="iconRect" presStyleLbl="nod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/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4">
        <dgm:presLayoutVars>
          <dgm:chMax val="1"/>
          <dgm:chPref val="1"/>
        </dgm:presLayoutVars>
      </dgm:prSet>
      <dgm:spPr/>
    </dgm:pt>
    <dgm:pt modelId="{CEB8DC13-2561-455C-A0BE-EE905F81836F}" type="pres">
      <dgm:prSet presAssocID="{BC971DAC-9BE2-44B2-ABE4-8099C777E9C4}" presName="sibTrans" presStyleLbl="sibTrans2D1" presStyleIdx="0" presStyleCnt="0"/>
      <dgm:spPr/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4"/>
      <dgm:spPr/>
    </dgm:pt>
    <dgm:pt modelId="{D99F53AC-3AF2-437B-A5AB-1239ADEC0676}" type="pres">
      <dgm:prSet presAssocID="{15B1A768-2666-4AB4-BDA7-F0E3C4160D59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/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4">
        <dgm:presLayoutVars>
          <dgm:chMax val="1"/>
          <dgm:chPref val="1"/>
        </dgm:presLayoutVars>
      </dgm:prSet>
      <dgm:spPr/>
    </dgm:pt>
    <dgm:pt modelId="{8F14F3AD-A362-45DF-80F5-2B8D1F566D80}" type="pres">
      <dgm:prSet presAssocID="{72FFCBD4-DD9D-4E06-81E4-54307F97A3F0}" presName="sibTrans" presStyleLbl="sibTrans2D1" presStyleIdx="0" presStyleCnt="0"/>
      <dgm:spPr/>
    </dgm:pt>
    <dgm:pt modelId="{BDD20EE1-5DFF-4E16-802C-2448893CCB5A}" type="pres">
      <dgm:prSet presAssocID="{3AA5586A-C40E-4DDA-98A5-6545F36F46AB}" presName="compNode" presStyleCnt="0"/>
      <dgm:spPr/>
    </dgm:pt>
    <dgm:pt modelId="{7089FE6B-57E5-4306-8097-E758E000C828}" type="pres">
      <dgm:prSet presAssocID="{3AA5586A-C40E-4DDA-98A5-6545F36F46AB}" presName="iconBgRect" presStyleLbl="bgShp" presStyleIdx="3" presStyleCnt="4"/>
      <dgm:spPr/>
    </dgm:pt>
    <dgm:pt modelId="{41C0BC0F-FFD5-42B5-B952-9316B9364F6F}" type="pres">
      <dgm:prSet presAssocID="{3AA5586A-C40E-4DDA-98A5-6545F36F46AB}" presName="iconRect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392FDDC2-BC7A-49BF-88A1-7B4956AD8377}" type="pres">
      <dgm:prSet presAssocID="{3AA5586A-C40E-4DDA-98A5-6545F36F46AB}" presName="spaceRect" presStyleCnt="0"/>
      <dgm:spPr/>
    </dgm:pt>
    <dgm:pt modelId="{7703AFE5-FAA2-4D8A-AEFA-D3C5CB41E5BC}" type="pres">
      <dgm:prSet presAssocID="{3AA5586A-C40E-4DDA-98A5-6545F36F46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500F212-B1E8-4177-88EB-379FE553E567}" type="presOf" srcId="{BC971DAC-9BE2-44B2-ABE4-8099C777E9C4}" destId="{CEB8DC13-2561-455C-A0BE-EE905F81836F}" srcOrd="0" destOrd="0" presId="urn:microsoft.com/office/officeart/2018/2/layout/IconCircleList"/>
    <dgm:cxn modelId="{C2028414-4E44-4009-9619-A3329463EBE6}" type="presOf" srcId="{66039115-797B-304C-9FC0-EFABB1F21232}" destId="{E05AF25A-E676-44EA-BB66-F2100ACAD1CB}" srcOrd="0" destOrd="0" presId="urn:microsoft.com/office/officeart/2018/2/layout/IconCircleList"/>
    <dgm:cxn modelId="{3682502D-BD4B-4C8B-B999-4FE14243DA2F}" type="presOf" srcId="{E39563C5-C199-4F5B-A899-8CC0710341A0}" destId="{523C7F31-A7C1-43C9-AE27-AAE9100EE1FE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6CA71B7B-0F0A-4F9A-A0EC-CFB6FFD8DA98}" type="presOf" srcId="{15B1A768-2666-4AB4-BDA7-F0E3C4160D59}" destId="{D203E058-79E0-456E-A0FD-258E317D3D6A}" srcOrd="0" destOrd="0" presId="urn:microsoft.com/office/officeart/2018/2/layout/IconCircleLis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9AA16E9C-4C36-43A5-A786-66256F4B87CC}" type="presOf" srcId="{D044F6BA-1D90-EC47-8A78-B9796198ECF5}" destId="{BB1D33AA-C75A-465A-93F0-2B3A7346088F}" srcOrd="0" destOrd="0" presId="urn:microsoft.com/office/officeart/2018/2/layout/IconCircleList"/>
    <dgm:cxn modelId="{65F7D3A9-7360-41F2-9288-DC394F90F4EC}" type="presOf" srcId="{3AA5586A-C40E-4DDA-98A5-6545F36F46AB}" destId="{7703AFE5-FAA2-4D8A-AEFA-D3C5CB41E5BC}" srcOrd="0" destOrd="0" presId="urn:microsoft.com/office/officeart/2018/2/layout/IconCircleList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72DB18FF-BDCF-4526-AB7E-380701B71043}" type="presOf" srcId="{72FFCBD4-DD9D-4E06-81E4-54307F97A3F0}" destId="{8F14F3AD-A362-45DF-80F5-2B8D1F566D80}" srcOrd="0" destOrd="0" presId="urn:microsoft.com/office/officeart/2018/2/layout/IconCircleList"/>
    <dgm:cxn modelId="{BF36CAD1-B688-447E-A701-12D1A5EB1C61}" type="presParOf" srcId="{B80C9CF3-C6BB-48D7-8AE1-5002D62D3761}" destId="{326FDCF2-F375-4C3F-9814-C84BA9388F92}" srcOrd="0" destOrd="0" presId="urn:microsoft.com/office/officeart/2018/2/layout/IconCircleList"/>
    <dgm:cxn modelId="{FBFDC197-07BE-4C6F-83B2-02194176B69E}" type="presParOf" srcId="{326FDCF2-F375-4C3F-9814-C84BA9388F92}" destId="{174069BD-8FE1-41A2-8250-6A5514FE224C}" srcOrd="0" destOrd="0" presId="urn:microsoft.com/office/officeart/2018/2/layout/IconCircleList"/>
    <dgm:cxn modelId="{C5F01509-F7BC-425F-B296-A98C860A07F3}" type="presParOf" srcId="{174069BD-8FE1-41A2-8250-6A5514FE224C}" destId="{5E340066-1B2E-4C4E-80A2-97E86ABFA479}" srcOrd="0" destOrd="0" presId="urn:microsoft.com/office/officeart/2018/2/layout/IconCircleList"/>
    <dgm:cxn modelId="{6798BD59-DB22-44F4-9499-B795ECC6FB92}" type="presParOf" srcId="{174069BD-8FE1-41A2-8250-6A5514FE224C}" destId="{F55B2F71-E638-412C-8147-FC7081E08B04}" srcOrd="1" destOrd="0" presId="urn:microsoft.com/office/officeart/2018/2/layout/IconCircleList"/>
    <dgm:cxn modelId="{8ED6BB7E-069D-4BD0-874A-A765097C6426}" type="presParOf" srcId="{174069BD-8FE1-41A2-8250-6A5514FE224C}" destId="{5CDA7D5A-F452-463F-998B-177A76E8C08F}" srcOrd="2" destOrd="0" presId="urn:microsoft.com/office/officeart/2018/2/layout/IconCircleList"/>
    <dgm:cxn modelId="{6FA12472-3D68-4E1C-81AF-02DC5B01E334}" type="presParOf" srcId="{174069BD-8FE1-41A2-8250-6A5514FE224C}" destId="{E05AF25A-E676-44EA-BB66-F2100ACAD1CB}" srcOrd="3" destOrd="0" presId="urn:microsoft.com/office/officeart/2018/2/layout/IconCircleList"/>
    <dgm:cxn modelId="{2E917479-9046-4584-8A6D-BEC73C11FC76}" type="presParOf" srcId="{326FDCF2-F375-4C3F-9814-C84BA9388F92}" destId="{BB1D33AA-C75A-465A-93F0-2B3A7346088F}" srcOrd="1" destOrd="0" presId="urn:microsoft.com/office/officeart/2018/2/layout/IconCircleList"/>
    <dgm:cxn modelId="{A0B340C2-CAB3-4AD7-B651-672DD667AAD7}" type="presParOf" srcId="{326FDCF2-F375-4C3F-9814-C84BA9388F92}" destId="{D641F504-B527-445D-81F6-4B59E813C4A0}" srcOrd="2" destOrd="0" presId="urn:microsoft.com/office/officeart/2018/2/layout/IconCircleList"/>
    <dgm:cxn modelId="{FBFE3BE7-5577-4A5D-85CC-215287D3D6AD}" type="presParOf" srcId="{D641F504-B527-445D-81F6-4B59E813C4A0}" destId="{75512A68-FA50-4392-A441-C6EC352FE606}" srcOrd="0" destOrd="0" presId="urn:microsoft.com/office/officeart/2018/2/layout/IconCircleList"/>
    <dgm:cxn modelId="{E2CE3B82-49EF-49C5-869E-0F82B174F9E9}" type="presParOf" srcId="{D641F504-B527-445D-81F6-4B59E813C4A0}" destId="{C425A8E1-258A-4D4B-9D55-24376C0AB360}" srcOrd="1" destOrd="0" presId="urn:microsoft.com/office/officeart/2018/2/layout/IconCircleList"/>
    <dgm:cxn modelId="{FE67C476-DCF9-4F8A-ACDB-300B11852414}" type="presParOf" srcId="{D641F504-B527-445D-81F6-4B59E813C4A0}" destId="{9E9B2F2E-EF94-42A4-A2BE-0DEE20425DEE}" srcOrd="2" destOrd="0" presId="urn:microsoft.com/office/officeart/2018/2/layout/IconCircleList"/>
    <dgm:cxn modelId="{4CA023EA-A382-4DD9-9FA1-18E0D66061BD}" type="presParOf" srcId="{D641F504-B527-445D-81F6-4B59E813C4A0}" destId="{523C7F31-A7C1-43C9-AE27-AAE9100EE1FE}" srcOrd="3" destOrd="0" presId="urn:microsoft.com/office/officeart/2018/2/layout/IconCircleList"/>
    <dgm:cxn modelId="{26A45859-BDA1-42A1-B72D-E642F4519323}" type="presParOf" srcId="{326FDCF2-F375-4C3F-9814-C84BA9388F92}" destId="{CEB8DC13-2561-455C-A0BE-EE905F81836F}" srcOrd="3" destOrd="0" presId="urn:microsoft.com/office/officeart/2018/2/layout/IconCircleList"/>
    <dgm:cxn modelId="{9A1A1CE7-53B9-4F66-85DD-738EBE878B5F}" type="presParOf" srcId="{326FDCF2-F375-4C3F-9814-C84BA9388F92}" destId="{495B68A9-1523-4F46-9B02-682098319643}" srcOrd="4" destOrd="0" presId="urn:microsoft.com/office/officeart/2018/2/layout/IconCircleList"/>
    <dgm:cxn modelId="{51E1DD61-7673-4090-B8AB-CF4901AEC858}" type="presParOf" srcId="{495B68A9-1523-4F46-9B02-682098319643}" destId="{2CA4BD4C-87EF-4944-9E57-97154B3B633C}" srcOrd="0" destOrd="0" presId="urn:microsoft.com/office/officeart/2018/2/layout/IconCircleList"/>
    <dgm:cxn modelId="{747A4180-A006-422E-B421-0130C380E284}" type="presParOf" srcId="{495B68A9-1523-4F46-9B02-682098319643}" destId="{D99F53AC-3AF2-437B-A5AB-1239ADEC0676}" srcOrd="1" destOrd="0" presId="urn:microsoft.com/office/officeart/2018/2/layout/IconCircleList"/>
    <dgm:cxn modelId="{2B3206DF-6911-4471-9CE4-6E444117F923}" type="presParOf" srcId="{495B68A9-1523-4F46-9B02-682098319643}" destId="{EB4519A6-2EF6-4A3F-90AD-24C511B10908}" srcOrd="2" destOrd="0" presId="urn:microsoft.com/office/officeart/2018/2/layout/IconCircleList"/>
    <dgm:cxn modelId="{BFF8DE16-9137-451C-BFC4-D4EE82781F8E}" type="presParOf" srcId="{495B68A9-1523-4F46-9B02-682098319643}" destId="{D203E058-79E0-456E-A0FD-258E317D3D6A}" srcOrd="3" destOrd="0" presId="urn:microsoft.com/office/officeart/2018/2/layout/IconCircleList"/>
    <dgm:cxn modelId="{F6DE935E-6528-4A29-9FE2-2236A11FA3B5}" type="presParOf" srcId="{326FDCF2-F375-4C3F-9814-C84BA9388F92}" destId="{8F14F3AD-A362-45DF-80F5-2B8D1F566D80}" srcOrd="5" destOrd="0" presId="urn:microsoft.com/office/officeart/2018/2/layout/IconCircleList"/>
    <dgm:cxn modelId="{1E564FA9-F723-4479-8013-22D1426128B6}" type="presParOf" srcId="{326FDCF2-F375-4C3F-9814-C84BA9388F92}" destId="{BDD20EE1-5DFF-4E16-802C-2448893CCB5A}" srcOrd="6" destOrd="0" presId="urn:microsoft.com/office/officeart/2018/2/layout/IconCircleList"/>
    <dgm:cxn modelId="{794FF77C-CF66-43A6-AFF0-913CEF2D0C2A}" type="presParOf" srcId="{BDD20EE1-5DFF-4E16-802C-2448893CCB5A}" destId="{7089FE6B-57E5-4306-8097-E758E000C828}" srcOrd="0" destOrd="0" presId="urn:microsoft.com/office/officeart/2018/2/layout/IconCircleList"/>
    <dgm:cxn modelId="{091EE8DB-F92B-4CB3-ABD6-FFEB56B07A8B}" type="presParOf" srcId="{BDD20EE1-5DFF-4E16-802C-2448893CCB5A}" destId="{41C0BC0F-FFD5-42B5-B952-9316B9364F6F}" srcOrd="1" destOrd="0" presId="urn:microsoft.com/office/officeart/2018/2/layout/IconCircleList"/>
    <dgm:cxn modelId="{DAE7DE5D-0787-4DCA-83CB-B15B42A3D0EC}" type="presParOf" srcId="{BDD20EE1-5DFF-4E16-802C-2448893CCB5A}" destId="{392FDDC2-BC7A-49BF-88A1-7B4956AD8377}" srcOrd="2" destOrd="0" presId="urn:microsoft.com/office/officeart/2018/2/layout/IconCircleList"/>
    <dgm:cxn modelId="{03A77C2B-16FB-486D-9C1B-3FF393F2E432}" type="presParOf" srcId="{BDD20EE1-5DFF-4E16-802C-2448893CCB5A}" destId="{7703AFE5-FAA2-4D8A-AEFA-D3C5CB41E5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931101" y="187881"/>
          <a:ext cx="3188953" cy="3188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fully-immersive simulations</a:t>
          </a:r>
        </a:p>
      </dsp:txBody>
      <dsp:txXfrm>
        <a:off x="2398112" y="654882"/>
        <a:ext cx="2254931" cy="2254883"/>
      </dsp:txXfrm>
    </dsp:sp>
    <dsp:sp modelId="{8A0FF0D8-0AF7-44A4-833E-7EA23A507B5A}">
      <dsp:nvSpPr>
        <dsp:cNvPr id="0" name=""/>
        <dsp:cNvSpPr/>
      </dsp:nvSpPr>
      <dsp:spPr>
        <a:xfrm>
          <a:off x="3565945" y="124069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12900" y="849171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40554" y="1563537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3911707" y="3494750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1937710" y="25704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989557" y="209849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296359" y="296740"/>
          <a:ext cx="1850887" cy="185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non-immersive</a:t>
          </a:r>
        </a:p>
      </dsp:txBody>
      <dsp:txXfrm>
        <a:off x="567415" y="567710"/>
        <a:ext cx="1308775" cy="1308356"/>
      </dsp:txXfrm>
    </dsp:sp>
    <dsp:sp modelId="{2470B0FE-F3CE-48F3-AE82-73016C487D68}">
      <dsp:nvSpPr>
        <dsp:cNvPr id="0" name=""/>
        <dsp:cNvSpPr/>
      </dsp:nvSpPr>
      <dsp:spPr>
        <a:xfrm>
          <a:off x="4426336" y="1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871615" y="2520948"/>
          <a:ext cx="641111" cy="641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188255" y="-124069"/>
          <a:ext cx="2014993" cy="2014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semi-immersive</a:t>
          </a:r>
        </a:p>
      </dsp:txBody>
      <dsp:txXfrm>
        <a:off x="5483344" y="170926"/>
        <a:ext cx="1424815" cy="1424359"/>
      </dsp:txXfrm>
    </dsp:sp>
    <dsp:sp modelId="{0DF8FB3E-B0B0-40D8-B039-0C7B496BBA97}">
      <dsp:nvSpPr>
        <dsp:cNvPr id="0" name=""/>
        <dsp:cNvSpPr/>
      </dsp:nvSpPr>
      <dsp:spPr>
        <a:xfrm>
          <a:off x="4736899" y="1109608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627862" y="328389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188751" y="2918068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129313" y="735315"/>
          <a:ext cx="779074" cy="77907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292918" y="898921"/>
          <a:ext cx="451863" cy="4518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1075332" y="735315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Meta Quest 2</a:t>
          </a:r>
          <a:endParaRPr lang="en-US" sz="2400" kern="1200" dirty="0"/>
        </a:p>
      </dsp:txBody>
      <dsp:txXfrm>
        <a:off x="1075332" y="735315"/>
        <a:ext cx="1836390" cy="779074"/>
      </dsp:txXfrm>
    </dsp:sp>
    <dsp:sp modelId="{75512A68-FA50-4392-A441-C6EC352FE606}">
      <dsp:nvSpPr>
        <dsp:cNvPr id="0" name=""/>
        <dsp:cNvSpPr/>
      </dsp:nvSpPr>
      <dsp:spPr>
        <a:xfrm>
          <a:off x="3231700" y="735315"/>
          <a:ext cx="779074" cy="77907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3395305" y="898921"/>
          <a:ext cx="451863" cy="4518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4177719" y="735315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HP Reverb G2</a:t>
          </a:r>
          <a:endParaRPr lang="en-US" sz="2400" kern="1200" dirty="0"/>
        </a:p>
      </dsp:txBody>
      <dsp:txXfrm>
        <a:off x="4177719" y="735315"/>
        <a:ext cx="1836390" cy="779074"/>
      </dsp:txXfrm>
    </dsp:sp>
    <dsp:sp modelId="{2CA4BD4C-87EF-4944-9E57-97154B3B633C}">
      <dsp:nvSpPr>
        <dsp:cNvPr id="0" name=""/>
        <dsp:cNvSpPr/>
      </dsp:nvSpPr>
      <dsp:spPr>
        <a:xfrm>
          <a:off x="129313" y="2134742"/>
          <a:ext cx="779074" cy="77907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292918" y="2298348"/>
          <a:ext cx="451863" cy="4518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1075332" y="2134742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Valve Index</a:t>
          </a:r>
          <a:endParaRPr lang="en-US" sz="2400" kern="1200" dirty="0"/>
        </a:p>
      </dsp:txBody>
      <dsp:txXfrm>
        <a:off x="1075332" y="2134742"/>
        <a:ext cx="1836390" cy="779074"/>
      </dsp:txXfrm>
    </dsp:sp>
    <dsp:sp modelId="{7089FE6B-57E5-4306-8097-E758E000C828}">
      <dsp:nvSpPr>
        <dsp:cNvPr id="0" name=""/>
        <dsp:cNvSpPr/>
      </dsp:nvSpPr>
      <dsp:spPr>
        <a:xfrm>
          <a:off x="3231700" y="2134742"/>
          <a:ext cx="779074" cy="77907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3395305" y="2298348"/>
          <a:ext cx="451863" cy="451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4177719" y="2134742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Sony PlayStation VR</a:t>
          </a:r>
          <a:endParaRPr lang="en-US" sz="2400" kern="1200" dirty="0"/>
        </a:p>
      </dsp:txBody>
      <dsp:txXfrm>
        <a:off x="4177719" y="2134742"/>
        <a:ext cx="1836390" cy="77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 dirty="0"/>
              <a:t>Virtual reality (VR)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By: Lara Taani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8H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738D-BF69-4FE4-B36B-8FC6FF92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virtual reality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1E905-D970-4D00-B90B-E6FED694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2599"/>
            <a:ext cx="10131425" cy="3649133"/>
          </a:xfrm>
        </p:spPr>
        <p:txBody>
          <a:bodyPr/>
          <a:lstStyle/>
          <a:p>
            <a:r>
              <a:rPr lang="en-US" sz="2000" dirty="0"/>
              <a:t>Virtual Reality (VR) is a computer-generated environment with scenes and objects that appear to be real, making the user feel they are immersed in their surroundings. This environment is perceived through a device known as a Virtual Reality headset or helmet, unlike traditional interfaces, VR places the user inside the virtual environment to give an immersive experience.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10" descr="Virtual Reality Background Images – Browse 299,936 Stock Photos, Vectors,  and Video | Adobe Stock">
            <a:extLst>
              <a:ext uri="{FF2B5EF4-FFF2-40B4-BE49-F238E27FC236}">
                <a16:creationId xmlns:a16="http://schemas.microsoft.com/office/drawing/2014/main" id="{76F1EB09-BD31-4105-8691-FD86B7793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9954" y="4122255"/>
            <a:ext cx="4374651" cy="255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B722-44A5-4EC1-BEED-73EB9D3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D187-A802-476E-8818-1DA01ECD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5" y="1905555"/>
            <a:ext cx="10131425" cy="2756452"/>
          </a:xfrm>
        </p:spPr>
        <p:txBody>
          <a:bodyPr/>
          <a:lstStyle/>
          <a:p>
            <a:r>
              <a:rPr lang="en-US" dirty="0"/>
              <a:t>VR headsets have embedded stereoscopic lenses positioned between a built-in LED screen and eyes, distorting the image so it looks 3-D and real. </a:t>
            </a:r>
          </a:p>
          <a:p>
            <a:r>
              <a:rPr lang="en-US" dirty="0"/>
              <a:t>The headset passes two images through these lenses, one for each eye, similar to our vision.</a:t>
            </a:r>
          </a:p>
          <a:p>
            <a:endParaRPr lang="en-US" dirty="0"/>
          </a:p>
        </p:txBody>
      </p:sp>
      <p:pic>
        <p:nvPicPr>
          <p:cNvPr id="5" name="Picture 6" descr="Virtual Reality Background Images – Browse 299,936 Stock Photos, Vectors,  and Video | Adobe Stock">
            <a:extLst>
              <a:ext uri="{FF2B5EF4-FFF2-40B4-BE49-F238E27FC236}">
                <a16:creationId xmlns:a16="http://schemas.microsoft.com/office/drawing/2014/main" id="{3E803C80-C75D-4DB5-BE20-47412885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7" y="4501694"/>
            <a:ext cx="4541975" cy="17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rtual Reality Background Images – Browse 299,936 Stock Photos, Vectors,  and Video | Adobe Stock">
            <a:extLst>
              <a:ext uri="{FF2B5EF4-FFF2-40B4-BE49-F238E27FC236}">
                <a16:creationId xmlns:a16="http://schemas.microsoft.com/office/drawing/2014/main" id="{8F0065D7-222F-4324-B27C-7066858D3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57" y="4308775"/>
            <a:ext cx="4757619" cy="237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2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D1CB-4D94-4190-A524-47C948E8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DFF7-4FEA-40CB-8286-984FBA0A4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2219"/>
            <a:ext cx="10131425" cy="3061648"/>
          </a:xfrm>
        </p:spPr>
        <p:txBody>
          <a:bodyPr/>
          <a:lstStyle/>
          <a:p>
            <a:r>
              <a:rPr lang="en-US" dirty="0"/>
              <a:t>Virtual reality is most commonly used in entertainment applications such as video games, 3D cinema, amusement park rides including dark rides and social virtual worlds.</a:t>
            </a:r>
          </a:p>
          <a:p>
            <a:r>
              <a:rPr lang="en-US" dirty="0"/>
              <a:t>Virtual reality is also used in a lot of other things such as education, traveling medication and much more.</a:t>
            </a:r>
          </a:p>
          <a:p>
            <a:endParaRPr lang="en-US" dirty="0"/>
          </a:p>
        </p:txBody>
      </p:sp>
      <p:pic>
        <p:nvPicPr>
          <p:cNvPr id="4" name="Picture 2" descr="Virtual Reality Background Images – Browse 299,936 Stock Photos, Vectors,  and Video | Adobe Stock">
            <a:extLst>
              <a:ext uri="{FF2B5EF4-FFF2-40B4-BE49-F238E27FC236}">
                <a16:creationId xmlns:a16="http://schemas.microsoft.com/office/drawing/2014/main" id="{CB2DC5E3-E167-472D-9B96-08C92571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93" y="3924462"/>
            <a:ext cx="4757619" cy="237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r Vector Art, Icons, and Graphics for Free Download">
            <a:extLst>
              <a:ext uri="{FF2B5EF4-FFF2-40B4-BE49-F238E27FC236}">
                <a16:creationId xmlns:a16="http://schemas.microsoft.com/office/drawing/2014/main" id="{1547A15C-B9DB-4D39-BDA8-8791D334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48" y="3831712"/>
            <a:ext cx="3497952" cy="247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0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/>
          <a:lstStyle/>
          <a:p>
            <a:r>
              <a:rPr lang="en-US" dirty="0"/>
              <a:t>Uses of Virtual Reality</a:t>
            </a:r>
          </a:p>
        </p:txBody>
      </p:sp>
      <p:graphicFrame>
        <p:nvGraphicFramePr>
          <p:cNvPr id="6" name="Content Placeholder 5" descr="Chart">
            <a:extLst>
              <a:ext uri="{FF2B5EF4-FFF2-40B4-BE49-F238E27FC236}">
                <a16:creationId xmlns:a16="http://schemas.microsoft.com/office/drawing/2014/main" id="{B969B0A3-888C-49AE-AB43-78DF29C9B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760606"/>
              </p:ext>
            </p:extLst>
          </p:nvPr>
        </p:nvGraphicFramePr>
        <p:xfrm>
          <a:off x="612117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-1226"/>
            <a:ext cx="121920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2811984"/>
              </p:ext>
            </p:extLst>
          </p:nvPr>
        </p:nvGraphicFramePr>
        <p:xfrm>
          <a:off x="2569323" y="2142067"/>
          <a:ext cx="739068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3 primary categories of virtual reality simulations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A51EFF-C229-4715-AF04-993A1ACACD8C}"/>
              </a:ext>
            </a:extLst>
          </p:cNvPr>
          <p:cNvSpPr/>
          <p:nvPr/>
        </p:nvSpPr>
        <p:spPr>
          <a:xfrm>
            <a:off x="5291739" y="5390320"/>
            <a:ext cx="256800" cy="2570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Top 4 best VR of 2023</a:t>
            </a:r>
            <a:endParaRPr lang="ru-RU" dirty="0"/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903001" y="4131361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657" y="2800"/>
            <a:ext cx="4122309" cy="3482342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580303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CE12C2FA-3740-4055-BA8A-74A1458F4A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57C101-46E1-4CAE-AE60-1AB79022B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15B3C4-7FB6-414C-8C24-8862C0E6C9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TotalTime>0</TotalTime>
  <Words>114</Words>
  <Application>Microsoft Office PowerPoint</Application>
  <PresentationFormat>Widescreen</PresentationFormat>
  <Paragraphs>27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Virtual reality (VR) </vt:lpstr>
      <vt:lpstr>What is virtual reality </vt:lpstr>
      <vt:lpstr>How it works</vt:lpstr>
      <vt:lpstr>How is it used </vt:lpstr>
      <vt:lpstr>Uses of Virtual Reality</vt:lpstr>
      <vt:lpstr>3 primary categories of virtual reality simulations</vt:lpstr>
      <vt:lpstr>Top 4 best VR of 2023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2023-02-07T13:20:12Z</dcterms:created>
  <dcterms:modified xsi:type="dcterms:W3CDTF">2023-02-07T14:27:14Z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