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9ECC1-C12C-4E70-AC34-00B2024FC5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22EAA7-2AFA-4447-AFB0-8E0B966B40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DF1E8-239A-4DEE-9F27-7173F1617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0759-9529-45E6-8FDB-D77E4785DE78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AF8828-3816-4313-BC21-1A4BABA0E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C4EB6-B25C-4760-AEAB-8461AAD70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684-45A4-470D-AC2A-DEFA37970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663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D1000-3E8B-44E6-9F45-0BCD2A8E6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67D416-DCE6-43ED-9D8A-948015A78C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53C62-97BD-420C-908B-695DE8D94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0759-9529-45E6-8FDB-D77E4785DE78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08A7F2-58E4-4768-BC97-03661B354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8188B0-778F-48F2-95C8-A2F3D5812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684-45A4-470D-AC2A-DEFA37970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622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97D2FB-FE03-4C57-8433-3FFD2B286F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885580-4590-49A9-A94A-21F00E1EAB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8C26C8-3343-42F7-B98F-1C3610B30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0759-9529-45E6-8FDB-D77E4785DE78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FCB2F9-CDB0-42CA-8BE1-20B90067B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63E8BB-1FE2-428E-9EF0-CC10B4246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684-45A4-470D-AC2A-DEFA37970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374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ED797-07F5-4250-9CEB-644447519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7C95D-2045-4D90-9857-C06D019A8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20CE0F-DE56-4C30-A021-B23F2792F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0759-9529-45E6-8FDB-D77E4785DE78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92FCC-487F-4DFA-AE08-3BB8B7496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346BD-1FB0-404B-B354-455DFC370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684-45A4-470D-AC2A-DEFA37970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362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0D8DD-3716-4BEC-A1BC-190A9BD5C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AD5074-4C7F-472F-8F2C-556B3CB345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0F2145-C996-4C97-B6D1-7F4973E3F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0759-9529-45E6-8FDB-D77E4785DE78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300C3C-7E63-4ECC-8864-72EFB5A27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353FCE-FE3E-4450-A398-F621BB9F9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684-45A4-470D-AC2A-DEFA37970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463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59BAF-269B-4B61-B965-4A25D032A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8E38B6-9D46-41BA-BDB8-3B1B9B91A6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241FC0-CB3D-476A-A2CA-D1E774BE20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D90C04-759C-464E-91F0-592F1C6FB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0759-9529-45E6-8FDB-D77E4785DE78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5F1B43-429E-4D85-A1B4-0AF335D85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D5073B-3312-45CB-9C5F-064187CFE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684-45A4-470D-AC2A-DEFA37970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50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67982-D707-4FF1-A29A-F69E966C0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BA1EE3-273D-4F2B-905E-857E676D41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2E908A-2CD9-417F-ABF5-C9AACC8643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C31932-AFC9-4472-8241-C9DF9E56F1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FDC2AA-8CE9-43B6-B1E3-91CA7CCE95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D7874A-7FE8-4F89-838D-B9F862B3D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0759-9529-45E6-8FDB-D77E4785DE78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C5499C-183B-4759-8AC2-BCAF1DE08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987E4B-85BF-4385-835B-B3AAEA148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684-45A4-470D-AC2A-DEFA37970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34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E2DB7-D9EF-4D13-8E4A-81C5E78AD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9F1FC0-0E4B-45ED-9A8D-981DB68FA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0759-9529-45E6-8FDB-D77E4785DE78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DE01F8-D9E3-4531-BB14-2292254E2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427603-F9E5-43B9-93CF-9032C2D51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684-45A4-470D-AC2A-DEFA37970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396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849291-A357-414E-A04A-44AB5A092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0759-9529-45E6-8FDB-D77E4785DE78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FFD4AE-21F6-40FA-ABB3-20E5F4391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1D871D-B2A8-4FF2-BEC1-EF093BCDC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684-45A4-470D-AC2A-DEFA37970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843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1CFB3-9B25-49B9-839F-06ACE3062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8D8BC-27DF-485C-8056-3F1A1521A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92E274-6EAF-44B0-9F21-67FDADA16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CAD213-4E76-4111-8E77-1D32251A0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0759-9529-45E6-8FDB-D77E4785DE78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427FD9-1EEA-45FE-A682-5F9D379F7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FFCF0C-4535-4C38-8650-16004C2A8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684-45A4-470D-AC2A-DEFA37970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092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3D34E-B805-41B5-A184-E1B1ABEBA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3C9056-C813-42F0-945E-01CD60FA9E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C426A2-3C4D-40D7-BA61-59CEC12BC1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AD517B-E748-48BD-B84A-4F3DD4197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0759-9529-45E6-8FDB-D77E4785DE78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3F161E-D1D4-47C0-B016-66FDB93A2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5D55BA-2A93-4AEB-A2A8-86E8670F8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684-45A4-470D-AC2A-DEFA37970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13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C5A134-6CE8-47DE-B31C-4A1771FE9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7D07AB-2DFB-4FEF-8595-3A609FA5C9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7A9FAF-7954-4F55-B6FA-2067B5FA4F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60759-9529-45E6-8FDB-D77E4785DE78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575190-012E-4336-BFC3-966B7BB89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C0915C-F87B-4FDF-B118-EA58731FF9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7B684-45A4-470D-AC2A-DEFA37970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08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arnupon.com/blog/what-is-elearning/#:~:text=eLearning%2C%20or%20electronic%20learning%2C%20is,are%20connected%20to%20the%20internet" TargetMode="External"/><Relationship Id="rId2" Type="http://schemas.openxmlformats.org/officeDocument/2006/relationships/hyperlink" Target="https://elmlearning.com/blog/10-reasons-elearning-work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rp.kaltura.com/blog/advantages-disadvantages-online-class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4CD2C-1A02-422E-8E64-69D467656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eLearning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75BFA4-CBAC-4911-A07D-8F0F95A406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Oun al zawaideh</a:t>
            </a:r>
          </a:p>
          <a:p>
            <a:r>
              <a:rPr lang="en-US" dirty="0"/>
              <a:t>8B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AD54807-C20C-4A96-B19A-B33523BB8D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2475" y="4014788"/>
            <a:ext cx="5139525" cy="2843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181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7F863-EAC1-4E8A-A558-2819C093DE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8302"/>
            <a:ext cx="10515600" cy="5698661"/>
          </a:xfrm>
        </p:spPr>
        <p:txBody>
          <a:bodyPr/>
          <a:lstStyle/>
          <a:p>
            <a:r>
              <a:rPr lang="en-US" dirty="0"/>
              <a:t>eLearning  is </a:t>
            </a:r>
            <a:r>
              <a:rPr lang="en-US" b="1" dirty="0"/>
              <a:t>the delivery of learning and training through digital resources</a:t>
            </a:r>
            <a:r>
              <a:rPr lang="en-US" dirty="0"/>
              <a:t>. Although eLearning is based on formalized learning, it is provided through electronic devices such as computers, tablets and even cellular phones that are connected to the internet.</a:t>
            </a:r>
          </a:p>
        </p:txBody>
      </p:sp>
      <p:pic>
        <p:nvPicPr>
          <p:cNvPr id="1026" name="Picture 2" descr="Top 4 Benefits Of eLearning Education - eLearning Industry">
            <a:extLst>
              <a:ext uri="{FF2B5EF4-FFF2-40B4-BE49-F238E27FC236}">
                <a16:creationId xmlns:a16="http://schemas.microsoft.com/office/drawing/2014/main" id="{47C83840-DBEE-4905-82E5-A38EB826D7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6392" y="2517913"/>
            <a:ext cx="6896045" cy="3861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7077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9A43C-917A-4E68-9B4E-850ED83FA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Most Important Benefits Of eLearning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4F7F00-50FF-4F56-89E2-1F4B5FC75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Online Learning Accommodates Everyone's Needs, The online method of learning is best suited for everyone.</a:t>
            </a:r>
          </a:p>
          <a:p>
            <a:r>
              <a:rPr lang="en-US" dirty="0"/>
              <a:t>Lectures Can Be Taken Any Number Of Times.</a:t>
            </a:r>
          </a:p>
          <a:p>
            <a:r>
              <a:rPr lang="en-US" dirty="0"/>
              <a:t>Quick Delivery Of Lessons.</a:t>
            </a:r>
          </a:p>
          <a:p>
            <a:r>
              <a:rPr lang="en-US" dirty="0"/>
              <a:t>Speed.</a:t>
            </a:r>
          </a:p>
        </p:txBody>
      </p:sp>
      <p:pic>
        <p:nvPicPr>
          <p:cNvPr id="2050" name="Picture 2" descr="Top 10 Benefits Of E-Learning For Your Employees - SKILLOGIC Official Blog">
            <a:extLst>
              <a:ext uri="{FF2B5EF4-FFF2-40B4-BE49-F238E27FC236}">
                <a16:creationId xmlns:a16="http://schemas.microsoft.com/office/drawing/2014/main" id="{CB1313B2-D8BD-405D-A3C4-5CB07DBC43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061" y="3477269"/>
            <a:ext cx="6346010" cy="3135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8983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3570B-2E2D-4F89-9A7D-B82180EEE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Disadvantages of eLearning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6C44C-B2CD-4FA9-82C1-B30260EA8B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Online Learning May Create a Sense of Isolation, Everyone learns in their own manner.</a:t>
            </a:r>
          </a:p>
          <a:p>
            <a:r>
              <a:rPr lang="en-US" dirty="0"/>
              <a:t>Online Learning Requires Self-Discipline.</a:t>
            </a:r>
          </a:p>
          <a:p>
            <a:r>
              <a:rPr lang="en-US" dirty="0"/>
              <a:t>Online Learning means more screen-time.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3074" name="Picture 2" descr="Advantages and Disadvantages of eLearning - THE WAVES">
            <a:extLst>
              <a:ext uri="{FF2B5EF4-FFF2-40B4-BE49-F238E27FC236}">
                <a16:creationId xmlns:a16="http://schemas.microsoft.com/office/drawing/2014/main" id="{583D5750-CFEE-48F5-86ED-59941EEC96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8071" y="3670851"/>
            <a:ext cx="5282278" cy="2822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364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0DD62-DE2B-496A-8511-7D64CA315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b="1" dirty="0"/>
              <a:t>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BBD27B-84F1-4E5F-86A7-101FEF6EB4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https://elmlearning.com/blog/10-reasons-elearning-works/</a:t>
            </a:r>
            <a:endParaRPr lang="en-US" dirty="0"/>
          </a:p>
          <a:p>
            <a:r>
              <a:rPr lang="en-US" dirty="0">
                <a:hlinkClick r:id="rId3"/>
              </a:rPr>
              <a:t>https://www.learnupon.com/blog/what-is-elearning/#:~:text=eLearning%2C%20or%20electronic%20learning%2C%20is,are%20connected%20to%20the%20internet</a:t>
            </a:r>
            <a:r>
              <a:rPr lang="en-US" dirty="0"/>
              <a:t>.</a:t>
            </a:r>
          </a:p>
          <a:p>
            <a:r>
              <a:rPr lang="en-US" dirty="0">
                <a:hlinkClick r:id="rId4"/>
              </a:rPr>
              <a:t>https://corp.kaltura.com/blog/advantages-disadvantages-online-classes/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522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136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eLearning </vt:lpstr>
      <vt:lpstr>PowerPoint Presentation</vt:lpstr>
      <vt:lpstr>The Most Important Benefits Of eLearning</vt:lpstr>
      <vt:lpstr>Disadvantages of eLearning</vt:lpstr>
      <vt:lpstr>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eLearning</dc:title>
  <dc:creator>owner</dc:creator>
  <cp:lastModifiedBy>owner</cp:lastModifiedBy>
  <cp:revision>4</cp:revision>
  <dcterms:created xsi:type="dcterms:W3CDTF">2023-02-05T10:12:48Z</dcterms:created>
  <dcterms:modified xsi:type="dcterms:W3CDTF">2023-02-07T13:55:27Z</dcterms:modified>
</cp:coreProperties>
</file>