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07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8D55-DBFB-4CD5-93C9-BA9496613548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73B5A-2BC6-4C49-AC7E-3358FAE44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66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8D55-DBFB-4CD5-93C9-BA9496613548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73B5A-2BC6-4C49-AC7E-3358FAE44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88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8D55-DBFB-4CD5-93C9-BA9496613548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73B5A-2BC6-4C49-AC7E-3358FAE44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4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8D55-DBFB-4CD5-93C9-BA9496613548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73B5A-2BC6-4C49-AC7E-3358FAE44C3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4123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8D55-DBFB-4CD5-93C9-BA9496613548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73B5A-2BC6-4C49-AC7E-3358FAE44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37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8D55-DBFB-4CD5-93C9-BA9496613548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73B5A-2BC6-4C49-AC7E-3358FAE44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12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8D55-DBFB-4CD5-93C9-BA9496613548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73B5A-2BC6-4C49-AC7E-3358FAE44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53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8D55-DBFB-4CD5-93C9-BA9496613548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73B5A-2BC6-4C49-AC7E-3358FAE44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13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8D55-DBFB-4CD5-93C9-BA9496613548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73B5A-2BC6-4C49-AC7E-3358FAE44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85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8D55-DBFB-4CD5-93C9-BA9496613548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73B5A-2BC6-4C49-AC7E-3358FAE44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85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8D55-DBFB-4CD5-93C9-BA9496613548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73B5A-2BC6-4C49-AC7E-3358FAE44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65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8D55-DBFB-4CD5-93C9-BA9496613548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73B5A-2BC6-4C49-AC7E-3358FAE44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51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8D55-DBFB-4CD5-93C9-BA9496613548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73B5A-2BC6-4C49-AC7E-3358FAE44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26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8D55-DBFB-4CD5-93C9-BA9496613548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73B5A-2BC6-4C49-AC7E-3358FAE44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32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8D55-DBFB-4CD5-93C9-BA9496613548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73B5A-2BC6-4C49-AC7E-3358FAE44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67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8D55-DBFB-4CD5-93C9-BA9496613548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73B5A-2BC6-4C49-AC7E-3358FAE44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06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8D55-DBFB-4CD5-93C9-BA9496613548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73B5A-2BC6-4C49-AC7E-3358FAE44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4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418D55-DBFB-4CD5-93C9-BA9496613548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20073B5A-2BC6-4C49-AC7E-3358FAE44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915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9900"/>
                </a:solidFill>
              </a:rPr>
              <a:t>E</a:t>
            </a:r>
            <a:r>
              <a:rPr lang="en-US" dirty="0" smtClean="0"/>
              <a:t>-learning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Computer assignment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93003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E-learning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effectLst/>
              </a:rPr>
              <a:t> </a:t>
            </a:r>
            <a:r>
              <a:rPr lang="en-US" sz="2800" b="1" dirty="0" smtClean="0">
                <a:effectLst/>
              </a:rPr>
              <a:t>E-learning is: </a:t>
            </a:r>
            <a:r>
              <a:rPr lang="en-US" sz="2800" b="1" dirty="0" smtClean="0">
                <a:solidFill>
                  <a:srgbClr val="FF9900"/>
                </a:solidFill>
                <a:effectLst/>
              </a:rPr>
              <a:t>learning</a:t>
            </a:r>
            <a:r>
              <a:rPr lang="en-US" sz="2800" b="1" dirty="0">
                <a:solidFill>
                  <a:srgbClr val="FF9900"/>
                </a:solidFill>
                <a:effectLst/>
              </a:rPr>
              <a:t> done </a:t>
            </a:r>
            <a:r>
              <a:rPr lang="en-US" sz="2800" b="1" dirty="0" smtClean="0">
                <a:solidFill>
                  <a:srgbClr val="FF9900"/>
                </a:solidFill>
                <a:effectLst/>
              </a:rPr>
              <a:t>by studying</a:t>
            </a:r>
            <a:r>
              <a:rPr lang="en-US" sz="2800" b="1" dirty="0">
                <a:solidFill>
                  <a:srgbClr val="FF9900"/>
                </a:solidFill>
                <a:effectLst/>
              </a:rPr>
              <a:t> </a:t>
            </a:r>
            <a:r>
              <a:rPr lang="en-US" sz="2800" b="1" dirty="0" smtClean="0">
                <a:solidFill>
                  <a:srgbClr val="FF9900"/>
                </a:solidFill>
                <a:effectLst/>
              </a:rPr>
              <a:t>at home using</a:t>
            </a:r>
            <a:r>
              <a:rPr lang="en-US" sz="2800" b="1" dirty="0">
                <a:solidFill>
                  <a:srgbClr val="FF9900"/>
                </a:solidFill>
                <a:effectLst/>
              </a:rPr>
              <a:t> </a:t>
            </a:r>
            <a:r>
              <a:rPr lang="en-US" sz="2800" b="1" dirty="0" smtClean="0">
                <a:solidFill>
                  <a:srgbClr val="FF9900"/>
                </a:solidFill>
                <a:effectLst/>
              </a:rPr>
              <a:t>computers</a:t>
            </a:r>
            <a:r>
              <a:rPr lang="en-US" sz="2800" b="1" dirty="0">
                <a:solidFill>
                  <a:srgbClr val="FF9900"/>
                </a:solidFill>
                <a:effectLst/>
              </a:rPr>
              <a:t> and </a:t>
            </a:r>
            <a:r>
              <a:rPr lang="en-US" sz="2800" b="1" dirty="0" smtClean="0">
                <a:solidFill>
                  <a:srgbClr val="FF9900"/>
                </a:solidFill>
                <a:effectLst/>
              </a:rPr>
              <a:t>courses provided</a:t>
            </a:r>
            <a:r>
              <a:rPr lang="en-US" sz="2800" b="1" dirty="0">
                <a:solidFill>
                  <a:srgbClr val="FF9900"/>
                </a:solidFill>
                <a:effectLst/>
              </a:rPr>
              <a:t> on the </a:t>
            </a:r>
            <a:r>
              <a:rPr lang="en-US" sz="2800" b="1" dirty="0" smtClean="0">
                <a:solidFill>
                  <a:srgbClr val="FF9900"/>
                </a:solidFill>
                <a:effectLst/>
              </a:rPr>
              <a:t>internet</a:t>
            </a:r>
          </a:p>
          <a:p>
            <a:endParaRPr lang="en-US" dirty="0"/>
          </a:p>
        </p:txBody>
      </p:sp>
      <p:pic>
        <p:nvPicPr>
          <p:cNvPr id="4" name="Picture 3" descr="Can &lt;strong&gt;e-learning&lt;/strong&gt; aid in building startups? | Techno FAQ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203" y="3135085"/>
            <a:ext cx="4012163" cy="280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4844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E-learning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FF9900"/>
                </a:solidFill>
                <a:effectLst/>
              </a:rPr>
              <a:t>Learning is an important part of personal development</a:t>
            </a:r>
            <a:r>
              <a:rPr lang="en-US" sz="2800" dirty="0">
                <a:effectLst/>
              </a:rPr>
              <a:t>, and one of the most rewarding aspects of learning is that it helps you understand the world around you. </a:t>
            </a:r>
            <a:r>
              <a:rPr lang="en-US" sz="2800" dirty="0">
                <a:solidFill>
                  <a:srgbClr val="FF9900"/>
                </a:solidFill>
                <a:effectLst/>
              </a:rPr>
              <a:t>By gaining knowledge and new skills</a:t>
            </a:r>
            <a:r>
              <a:rPr lang="en-US" sz="2800" dirty="0">
                <a:effectLst/>
              </a:rPr>
              <a:t>, you can see the world in a different light and gain a deeper understanding of how things work</a:t>
            </a:r>
            <a:endParaRPr lang="en-US" sz="2800" dirty="0"/>
          </a:p>
        </p:txBody>
      </p:sp>
      <p:pic>
        <p:nvPicPr>
          <p:cNvPr id="4" name="Picture 3" descr="Design &lt;strong&gt;e-Learning&lt;/strong&gt; Platform for Collaborative Innovation. Long Lif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536" y="4271555"/>
            <a:ext cx="4450080" cy="222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790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/>
              </a:rPr>
              <a:t>E-Learning </a:t>
            </a:r>
            <a:r>
              <a:rPr lang="en-US" b="1" dirty="0">
                <a:effectLst/>
              </a:rPr>
              <a:t>Makes You More Employable</a:t>
            </a:r>
            <a:br>
              <a:rPr lang="en-US" b="1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FF9900"/>
                </a:solidFill>
                <a:effectLst/>
              </a:rPr>
              <a:t>Learning Makes You More Employable</a:t>
            </a:r>
          </a:p>
          <a:p>
            <a:r>
              <a:rPr lang="en-US" sz="2400" b="1" dirty="0">
                <a:solidFill>
                  <a:srgbClr val="FF9900"/>
                </a:solidFill>
                <a:effectLst/>
              </a:rPr>
              <a:t>Learning Helps You Achieve Your Goals</a:t>
            </a:r>
          </a:p>
          <a:p>
            <a:r>
              <a:rPr lang="en-US" sz="2400" b="1" dirty="0">
                <a:effectLst/>
              </a:rPr>
              <a:t>Learning Helps You Earn More Money</a:t>
            </a:r>
          </a:p>
          <a:p>
            <a:r>
              <a:rPr lang="en-US" sz="2400" b="1" dirty="0">
                <a:effectLst/>
              </a:rPr>
              <a:t>Learning Keeps Your Mind Sharp</a:t>
            </a:r>
          </a:p>
          <a:p>
            <a:endParaRPr lang="en-US" dirty="0"/>
          </a:p>
        </p:txBody>
      </p:sp>
      <p:pic>
        <p:nvPicPr>
          <p:cNvPr id="4" name="Picture 3" descr="Helge Scherlund's &lt;strong&gt;eLearning&lt;/strong&gt; News: Why &lt;strong&gt;eLearning&lt;/strong&gt; Will Grow In Higher Ed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977" y="3572964"/>
            <a:ext cx="381000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647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F9900"/>
                </a:solidFill>
                <a:effectLst/>
              </a:rPr>
              <a:t>Reading books or articles on unfamiliar topics </a:t>
            </a:r>
            <a:r>
              <a:rPr lang="en-US" sz="2400" dirty="0">
                <a:effectLst/>
              </a:rPr>
              <a:t>can challenge you mentally while expanding your knowledge of many subjects</a:t>
            </a:r>
            <a:r>
              <a:rPr lang="en-US" dirty="0" smtClean="0">
                <a:effectLst/>
              </a:rPr>
              <a:t>.</a:t>
            </a:r>
          </a:p>
          <a:p>
            <a:r>
              <a:rPr lang="en-US" sz="2400" dirty="0">
                <a:solidFill>
                  <a:srgbClr val="FF9900"/>
                </a:solidFill>
                <a:effectLst/>
              </a:rPr>
              <a:t>Playing board games with friends or family provides an enjoyable social way to keep your mind busy </a:t>
            </a:r>
            <a:r>
              <a:rPr lang="en-US" sz="2400" dirty="0">
                <a:effectLst/>
              </a:rPr>
              <a:t>and have fun simultaneously</a:t>
            </a:r>
            <a:r>
              <a:rPr lang="en-US" dirty="0" smtClean="0">
                <a:effectLst/>
              </a:rPr>
              <a:t>.</a:t>
            </a:r>
          </a:p>
          <a:p>
            <a:r>
              <a:rPr lang="en-US" sz="2400" dirty="0">
                <a:effectLst/>
              </a:rPr>
              <a:t>Listening to lectures or podcasts on various topics sharpens your mind and expands your understanding of complex concepts explained through audio-visual materials. </a:t>
            </a:r>
          </a:p>
          <a:p>
            <a:endParaRPr lang="en-US" sz="2400" dirty="0"/>
          </a:p>
        </p:txBody>
      </p:sp>
      <p:pic>
        <p:nvPicPr>
          <p:cNvPr id="4" name="Picture 3" descr="Helge Scherlund's &lt;strong&gt;eLearning&lt;/strong&gt; News: How can we reverse the digital skills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823" y="4653887"/>
            <a:ext cx="3420291" cy="179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9243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24</TotalTime>
  <Words>161</Words>
  <Application>Microsoft Office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Calisto MT</vt:lpstr>
      <vt:lpstr>Trebuchet MS</vt:lpstr>
      <vt:lpstr>Wingdings 2</vt:lpstr>
      <vt:lpstr>Slate</vt:lpstr>
      <vt:lpstr>E-learning </vt:lpstr>
      <vt:lpstr>What is E-learning</vt:lpstr>
      <vt:lpstr>Why is E-learning important</vt:lpstr>
      <vt:lpstr>E-Learning Makes You More Employable </vt:lpstr>
      <vt:lpstr>E-learning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E-learning</dc:title>
  <dc:creator>ACER</dc:creator>
  <cp:lastModifiedBy>ACER</cp:lastModifiedBy>
  <cp:revision>3</cp:revision>
  <dcterms:created xsi:type="dcterms:W3CDTF">2023-02-07T00:14:34Z</dcterms:created>
  <dcterms:modified xsi:type="dcterms:W3CDTF">2023-02-07T00:39:32Z</dcterms:modified>
</cp:coreProperties>
</file>