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3C615B50-D19C-4F6F-AA6B-EC5C04EE5CE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9E7A6BBB-F4F6-48DF-AEAB-151983F65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91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5B50-D19C-4F6F-AA6B-EC5C04EE5CE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6BBB-F4F6-48DF-AEAB-151983F65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0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5B50-D19C-4F6F-AA6B-EC5C04EE5CE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6BBB-F4F6-48DF-AEAB-151983F65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706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5B50-D19C-4F6F-AA6B-EC5C04EE5CE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6BBB-F4F6-48DF-AEAB-151983F65700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2116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5B50-D19C-4F6F-AA6B-EC5C04EE5CE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6BBB-F4F6-48DF-AEAB-151983F65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212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5B50-D19C-4F6F-AA6B-EC5C04EE5CE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6BBB-F4F6-48DF-AEAB-151983F65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18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5B50-D19C-4F6F-AA6B-EC5C04EE5CE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6BBB-F4F6-48DF-AEAB-151983F65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581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5B50-D19C-4F6F-AA6B-EC5C04EE5CE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6BBB-F4F6-48DF-AEAB-151983F65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080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5B50-D19C-4F6F-AA6B-EC5C04EE5CE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6BBB-F4F6-48DF-AEAB-151983F65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07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5B50-D19C-4F6F-AA6B-EC5C04EE5CE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6BBB-F4F6-48DF-AEAB-151983F65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44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5B50-D19C-4F6F-AA6B-EC5C04EE5CE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6BBB-F4F6-48DF-AEAB-151983F65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75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5B50-D19C-4F6F-AA6B-EC5C04EE5CE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6BBB-F4F6-48DF-AEAB-151983F65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07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5B50-D19C-4F6F-AA6B-EC5C04EE5CE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6BBB-F4F6-48DF-AEAB-151983F65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3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5B50-D19C-4F6F-AA6B-EC5C04EE5CE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6BBB-F4F6-48DF-AEAB-151983F65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45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5B50-D19C-4F6F-AA6B-EC5C04EE5CE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6BBB-F4F6-48DF-AEAB-151983F65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0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5B50-D19C-4F6F-AA6B-EC5C04EE5CE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6BBB-F4F6-48DF-AEAB-151983F65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5B50-D19C-4F6F-AA6B-EC5C04EE5CE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A6BBB-F4F6-48DF-AEAB-151983F65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15B50-D19C-4F6F-AA6B-EC5C04EE5CE4}" type="datetimeFigureOut">
              <a:rPr lang="en-US" smtClean="0"/>
              <a:t>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A6BBB-F4F6-48DF-AEAB-151983F65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951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phonemod.net/using-siri-to-identify-iphone-owner.html" TargetMode="External"/><Relationship Id="rId7" Type="http://schemas.openxmlformats.org/officeDocument/2006/relationships/hyperlink" Target="https://creativecommons.org/licenses/by-nc-sa/3.0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razyseawolf.blogspot.com/2017/05/8-novos-recursos-que-faz-o-google.html" TargetMode="External"/><Relationship Id="rId5" Type="http://schemas.openxmlformats.org/officeDocument/2006/relationships/image" Target="../media/image4.jpg"/><Relationship Id="rId4" Type="http://schemas.openxmlformats.org/officeDocument/2006/relationships/hyperlink" Target="https://creativecommons.org/licenses/by-nc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tomoblog.net/2013/07/19/volvo-autonomous-driving/" TargetMode="External"/><Relationship Id="rId7" Type="http://schemas.openxmlformats.org/officeDocument/2006/relationships/hyperlink" Target="https://creativecommons.org/licenses/by/3.0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anygator.com/search/tesla+cars+for+sale" TargetMode="External"/><Relationship Id="rId5" Type="http://schemas.openxmlformats.org/officeDocument/2006/relationships/image" Target="../media/image6.jpg"/><Relationship Id="rId4" Type="http://schemas.openxmlformats.org/officeDocument/2006/relationships/hyperlink" Target="https://creativecommons.org/licenses/by-nc/3.0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7296C-888C-6F6D-E659-6D781485D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3" y="1853239"/>
            <a:ext cx="8791575" cy="1402723"/>
          </a:xfrm>
        </p:spPr>
        <p:txBody>
          <a:bodyPr>
            <a:normAutofit/>
          </a:bodyPr>
          <a:lstStyle/>
          <a:p>
            <a:r>
              <a:rPr lang="en-US" sz="6600" dirty="0"/>
              <a:t>Artificial Intelligence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C9463B-2879-430C-06B8-4E34112D17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Adeeb Alamat 8F</a:t>
            </a:r>
          </a:p>
        </p:txBody>
      </p:sp>
    </p:spTree>
    <p:extLst>
      <p:ext uri="{BB962C8B-B14F-4D97-AF65-F5344CB8AC3E}">
        <p14:creationId xmlns:p14="http://schemas.microsoft.com/office/powerpoint/2010/main" val="1340032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D28EC-7F0E-2105-464C-84B406001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err="1"/>
              <a:t>a.i</a:t>
            </a:r>
            <a:r>
              <a:rPr lang="en-US" dirty="0"/>
              <a:t> ? (Artificial intelligence)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23195-D6E5-3A0C-4407-12B361EBA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effectLst/>
                <a:latin typeface="arial" panose="020B0604020202020204" pitchFamily="34" charset="0"/>
              </a:rPr>
              <a:t>Artificial intelligence is </a:t>
            </a:r>
            <a:r>
              <a:rPr lang="en-US" b="1" i="0" dirty="0">
                <a:effectLst/>
                <a:latin typeface="arial" panose="020B0604020202020204" pitchFamily="34" charset="0"/>
              </a:rPr>
              <a:t>the simulation of human intelligence processes by machines</a:t>
            </a:r>
          </a:p>
          <a:p>
            <a:r>
              <a:rPr lang="en-US" b="1" dirty="0">
                <a:latin typeface="arial" panose="020B0604020202020204" pitchFamily="34" charset="0"/>
              </a:rPr>
              <a:t>An example of A.I is a Smart Assistant like (Google and Siri)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1DC288-B962-B4FA-8EDE-50C3B38C12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529432" y="4145700"/>
            <a:ext cx="3629637" cy="240321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8FFA553-6F42-BB74-BC94-6AC4DA70BF15}"/>
              </a:ext>
            </a:extLst>
          </p:cNvPr>
          <p:cNvSpPr txBox="1"/>
          <p:nvPr/>
        </p:nvSpPr>
        <p:spPr>
          <a:xfrm>
            <a:off x="6529432" y="6701590"/>
            <a:ext cx="36296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www.iphonemod.net/using-siri-to-identify-iphone-owner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/3.0/"/>
              </a:rPr>
              <a:t>CC BY-NC</a:t>
            </a:r>
            <a:endParaRPr lang="en-US" sz="9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550B5DF-3B2F-DA77-CE42-C57022A1CF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445703" y="4145700"/>
            <a:ext cx="3629637" cy="240321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F0448FD-802C-4A2A-4C6C-A22B5658C3E9}"/>
              </a:ext>
            </a:extLst>
          </p:cNvPr>
          <p:cNvSpPr txBox="1"/>
          <p:nvPr/>
        </p:nvSpPr>
        <p:spPr>
          <a:xfrm>
            <a:off x="1445703" y="6548917"/>
            <a:ext cx="36296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6" tooltip="https://crazyseawolf.blogspot.com/2017/05/8-novos-recursos-que-faz-o-google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7" tooltip="https://creativecommons.org/licenses/by-nc-sa/3.0/"/>
              </a:rPr>
              <a:t>CC BY-SA-NC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1639198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9BF03-FE03-49EF-006A-45ED8E1D8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examples of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88993-5FB9-9FFF-33D8-4A1E13107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lots of kinds of ai and each have their own benefit.</a:t>
            </a:r>
          </a:p>
          <a:p>
            <a:r>
              <a:rPr lang="en-US" dirty="0"/>
              <a:t>A more recent one is Self-Parking Cars.</a:t>
            </a:r>
          </a:p>
          <a:p>
            <a:r>
              <a:rPr lang="en-US" dirty="0"/>
              <a:t>Tesla is a very famous example of Self-Driving cars.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897B33-6E1E-1972-34F5-582C0C6486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518277" y="3934199"/>
            <a:ext cx="3548674" cy="25062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D2A57E-D7B4-837D-9FE6-13E3E50F92BB}"/>
              </a:ext>
            </a:extLst>
          </p:cNvPr>
          <p:cNvSpPr txBox="1"/>
          <p:nvPr/>
        </p:nvSpPr>
        <p:spPr>
          <a:xfrm>
            <a:off x="1518277" y="6559165"/>
            <a:ext cx="35486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://www.automoblog.net/2013/07/19/volvo-autonomous-driving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/3.0/"/>
              </a:rPr>
              <a:t>CC BY-NC</a:t>
            </a:r>
            <a:endParaRPr lang="en-US" sz="900"/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A28A7865-743F-A7F4-B826-7517C9102C1E}"/>
              </a:ext>
            </a:extLst>
          </p:cNvPr>
          <p:cNvSpPr/>
          <p:nvPr/>
        </p:nvSpPr>
        <p:spPr>
          <a:xfrm>
            <a:off x="3514987" y="4446166"/>
            <a:ext cx="1115736" cy="629174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E1C93C2-EA4A-BB1A-D248-D8921CE60242}"/>
              </a:ext>
            </a:extLst>
          </p:cNvPr>
          <p:cNvSpPr/>
          <p:nvPr/>
        </p:nvSpPr>
        <p:spPr>
          <a:xfrm>
            <a:off x="3514987" y="4446166"/>
            <a:ext cx="111573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Automatic self park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43A45E6-A97D-1126-35B1-C15A99B8FF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547183" y="3934199"/>
            <a:ext cx="3862293" cy="250628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086485B-4D65-3150-5703-04615E01EAB1}"/>
              </a:ext>
            </a:extLst>
          </p:cNvPr>
          <p:cNvSpPr txBox="1"/>
          <p:nvPr/>
        </p:nvSpPr>
        <p:spPr>
          <a:xfrm>
            <a:off x="6983411" y="6328333"/>
            <a:ext cx="406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6" tooltip="https://uk.anygator.com/search/tesla+cars+for+sale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7" tooltip="https://creativecommons.org/licenses/by/3.0/"/>
              </a:rPr>
              <a:t>CC BY</a:t>
            </a:r>
            <a:endParaRPr lang="en-US" sz="900"/>
          </a:p>
        </p:txBody>
      </p:sp>
    </p:spTree>
    <p:extLst>
      <p:ext uri="{BB962C8B-B14F-4D97-AF65-F5344CB8AC3E}">
        <p14:creationId xmlns:p14="http://schemas.microsoft.com/office/powerpoint/2010/main" val="4098090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B8CA5-EF5C-3420-070E-0A7C26319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advantages of </a:t>
            </a:r>
            <a:r>
              <a:rPr lang="en-US" dirty="0" err="1"/>
              <a:t>a.i</a:t>
            </a:r>
            <a:r>
              <a:rPr lang="en-US" dirty="0"/>
              <a:t>?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05E33C6A-6053-E3BC-770B-3FE79CB835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6593614"/>
              </p:ext>
            </p:extLst>
          </p:nvPr>
        </p:nvGraphicFramePr>
        <p:xfrm>
          <a:off x="1141413" y="2249488"/>
          <a:ext cx="990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0">
                  <a:extLst>
                    <a:ext uri="{9D8B030D-6E8A-4147-A177-3AD203B41FA5}">
                      <a16:colId xmlns:a16="http://schemas.microsoft.com/office/drawing/2014/main" val="3392077465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29124910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265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Reduction in human error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expensive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75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Digital assistance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If we rely on it too heavily unemployment rates will spike 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4467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It can perform repetitive jobs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ethics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013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925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79318-7709-710E-0E98-7AC36C00B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58512-AE32-99C7-26C2-AC82D632E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4810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1036</TotalTime>
  <Words>159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</vt:lpstr>
      <vt:lpstr>Tw Cen MT</vt:lpstr>
      <vt:lpstr>Circuit</vt:lpstr>
      <vt:lpstr>Artificial Intelligence</vt:lpstr>
      <vt:lpstr>What is a.i ? (Artificial intelligence)</vt:lpstr>
      <vt:lpstr>Other examples of ai</vt:lpstr>
      <vt:lpstr>What are the advantages of a.i?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Adeeb</dc:creator>
  <cp:lastModifiedBy>Adeeb</cp:lastModifiedBy>
  <cp:revision>1</cp:revision>
  <dcterms:created xsi:type="dcterms:W3CDTF">2023-02-04T16:57:24Z</dcterms:created>
  <dcterms:modified xsi:type="dcterms:W3CDTF">2023-02-05T10:13:31Z</dcterms:modified>
</cp:coreProperties>
</file>