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5697" y="2308367"/>
            <a:ext cx="8991600" cy="1645920"/>
          </a:xfrm>
        </p:spPr>
        <p:txBody>
          <a:bodyPr/>
          <a:lstStyle/>
          <a:p>
            <a:r>
              <a:rPr lang="en-US" i="1" u="sng" dirty="0" smtClean="0"/>
              <a:t>e-learning</a:t>
            </a:r>
            <a:endParaRPr lang="en-US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tx2">
                    <a:lumMod val="10000"/>
                  </a:schemeClr>
                </a:solidFill>
              </a:rPr>
              <a:t>Yasmeen </a:t>
            </a:r>
            <a:r>
              <a:rPr lang="en-US" i="1" dirty="0">
                <a:solidFill>
                  <a:schemeClr val="tx2">
                    <a:lumMod val="10000"/>
                  </a:schemeClr>
                </a:solidFill>
              </a:rPr>
              <a:t>A</a:t>
            </a:r>
            <a:r>
              <a:rPr lang="en-US" i="1" dirty="0" smtClean="0">
                <a:solidFill>
                  <a:schemeClr val="tx2">
                    <a:lumMod val="10000"/>
                  </a:schemeClr>
                </a:solidFill>
              </a:rPr>
              <a:t>lyousef</a:t>
            </a:r>
            <a:endParaRPr lang="en-US" i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4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552" y="514307"/>
            <a:ext cx="4486656" cy="1141497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What is e-learning?</a:t>
            </a:r>
            <a:endParaRPr lang="en-US" sz="2400" i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355" y="0"/>
            <a:ext cx="6091645" cy="3429371"/>
          </a:xfrm>
        </p:spPr>
      </p:pic>
      <p:sp>
        <p:nvSpPr>
          <p:cNvPr id="9" name="TextBox 8"/>
          <p:cNvSpPr txBox="1"/>
          <p:nvPr/>
        </p:nvSpPr>
        <p:spPr>
          <a:xfrm>
            <a:off x="283680" y="1894114"/>
            <a:ext cx="548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E-learning (electronic learning) delivery of training through digital resources, </a:t>
            </a:r>
            <a:r>
              <a:rPr lang="en-US" sz="2400" dirty="0">
                <a:solidFill>
                  <a:srgbClr val="000000"/>
                </a:solidFill>
              </a:rPr>
              <a:t>it is provided through electronic devices such as computers, tablets and even cellular phones that are connected to the </a:t>
            </a:r>
            <a:r>
              <a:rPr lang="en-US" sz="2400" dirty="0" smtClean="0">
                <a:solidFill>
                  <a:srgbClr val="000000"/>
                </a:solidFill>
              </a:rPr>
              <a:t>internet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98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571007"/>
            <a:ext cx="8991600" cy="1645920"/>
          </a:xfrm>
        </p:spPr>
        <p:txBody>
          <a:bodyPr>
            <a:normAutofit/>
          </a:bodyPr>
          <a:lstStyle/>
          <a:p>
            <a:r>
              <a:rPr lang="en-US" i="1" dirty="0" smtClean="0"/>
              <a:t>What is the difference between</a:t>
            </a:r>
            <a:br>
              <a:rPr lang="en-US" i="1" dirty="0" smtClean="0"/>
            </a:br>
            <a:r>
              <a:rPr lang="en-US" i="1" dirty="0" smtClean="0"/>
              <a:t>e-learning and online learning?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734" y="2325188"/>
            <a:ext cx="9150531" cy="3958046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E-learning </a:t>
            </a:r>
            <a:r>
              <a:rPr lang="en-US" sz="2400" dirty="0" smtClean="0">
                <a:solidFill>
                  <a:srgbClr val="000000"/>
                </a:solidFill>
              </a:rPr>
              <a:t>and online learning are kind of the same thing, but not the same at the same time , e-learning allows </a:t>
            </a:r>
            <a:r>
              <a:rPr lang="en-US" sz="2400" dirty="0">
                <a:solidFill>
                  <a:srgbClr val="000000"/>
                </a:solidFill>
              </a:rPr>
              <a:t>the students to interact with their teacher only via the internet. They cannot learn or communicate with the tutor in any form even if they are on the same </a:t>
            </a:r>
            <a:r>
              <a:rPr lang="en-US" sz="2400" dirty="0" smtClean="0">
                <a:solidFill>
                  <a:srgbClr val="000000"/>
                </a:solidFill>
              </a:rPr>
              <a:t>platform, but </a:t>
            </a:r>
            <a:r>
              <a:rPr lang="en-US" sz="2400" dirty="0">
                <a:solidFill>
                  <a:srgbClr val="000000"/>
                </a:solidFill>
              </a:rPr>
              <a:t>Online learning, on </a:t>
            </a:r>
            <a:r>
              <a:rPr lang="en-US" sz="2400" dirty="0" smtClean="0">
                <a:solidFill>
                  <a:srgbClr val="000000"/>
                </a:solidFill>
              </a:rPr>
              <a:t>the other  </a:t>
            </a:r>
            <a:r>
              <a:rPr lang="en-US" sz="2400" dirty="0">
                <a:solidFill>
                  <a:srgbClr val="000000"/>
                </a:solidFill>
              </a:rPr>
              <a:t>hand, allows live and interactive learning through video chat and messages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3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147" y="169817"/>
            <a:ext cx="8991600" cy="1576846"/>
          </a:xfrm>
        </p:spPr>
        <p:txBody>
          <a:bodyPr/>
          <a:lstStyle/>
          <a:p>
            <a:r>
              <a:rPr lang="en-US" i="1" dirty="0" smtClean="0"/>
              <a:t>What are the advantages of </a:t>
            </a:r>
            <a:br>
              <a:rPr lang="en-US" i="1" dirty="0" smtClean="0"/>
            </a:br>
            <a:r>
              <a:rPr lang="en-US" i="1" dirty="0" smtClean="0"/>
              <a:t>e-learning?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518" y="1746663"/>
            <a:ext cx="8991600" cy="4497382"/>
          </a:xfrm>
        </p:spPr>
        <p:txBody>
          <a:bodyPr/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You are able to link the various resources in several varying </a:t>
            </a:r>
            <a:r>
              <a:rPr lang="en-US" sz="2400" dirty="0" smtClean="0">
                <a:solidFill>
                  <a:srgbClr val="000000"/>
                </a:solidFill>
              </a:rPr>
              <a:t>formats.</a:t>
            </a:r>
          </a:p>
          <a:p>
            <a:pPr marL="1257300" lvl="2" indent="-342900" algn="l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It is a very efficient way of delivering courses online.</a:t>
            </a:r>
          </a:p>
          <a:p>
            <a:pPr marL="1257300" lvl="2" indent="-342900" algn="l">
              <a:buClrTx/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Due </a:t>
            </a:r>
            <a:r>
              <a:rPr lang="en-US" sz="2400" dirty="0">
                <a:solidFill>
                  <a:srgbClr val="000000"/>
                </a:solidFill>
              </a:rPr>
              <a:t>to its convenience and flexibility, the resources are available from anywhere and at any time.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Everyone, who are part time students or are working full time, can take advantage of web-based learning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66" y="4284617"/>
            <a:ext cx="3124134" cy="257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9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247" y="300633"/>
            <a:ext cx="8991600" cy="1645920"/>
          </a:xfrm>
        </p:spPr>
        <p:txBody>
          <a:bodyPr/>
          <a:lstStyle/>
          <a:p>
            <a:r>
              <a:rPr lang="en-US" i="1" dirty="0" smtClean="0"/>
              <a:t>What are the disadvantages of</a:t>
            </a:r>
            <a:br>
              <a:rPr lang="en-US" i="1" dirty="0" smtClean="0"/>
            </a:br>
            <a:r>
              <a:rPr lang="en-US" i="1" dirty="0" smtClean="0"/>
              <a:t> e-learning?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375" y="2190614"/>
            <a:ext cx="9111343" cy="36053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Keep in mind that </a:t>
            </a:r>
            <a:r>
              <a:rPr lang="en-US" sz="2400" dirty="0">
                <a:solidFill>
                  <a:srgbClr val="000000"/>
                </a:solidFill>
              </a:rPr>
              <a:t>there are not many disadvantages of eLearning, the main one being that you get knowledge only on a theoretical basis and when it comes to putting to use whatever you have learnt, it may be a little </a:t>
            </a:r>
            <a:r>
              <a:rPr lang="en-US" sz="2400" dirty="0" smtClean="0">
                <a:solidFill>
                  <a:srgbClr val="000000"/>
                </a:solidFill>
              </a:rPr>
              <a:t>different.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But here are 2 disadvantages that I got:</a:t>
            </a: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Most of the online assessments are limited to questions that are only objective in nature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The authenticity of a particular student's work is also a problem as online just about anyone can do a project rather than the actual student itself.</a:t>
            </a:r>
          </a:p>
          <a:p>
            <a:pPr marL="342900" indent="-3429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397" y="4585063"/>
            <a:ext cx="2501603" cy="22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3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466504"/>
            <a:ext cx="8991600" cy="1645920"/>
          </a:xfrm>
        </p:spPr>
        <p:txBody>
          <a:bodyPr/>
          <a:lstStyle/>
          <a:p>
            <a:r>
              <a:rPr lang="en-US" i="1" dirty="0" smtClean="0"/>
              <a:t>What are the benefits of </a:t>
            </a:r>
            <a:br>
              <a:rPr lang="en-US" i="1" dirty="0" smtClean="0"/>
            </a:br>
            <a:r>
              <a:rPr lang="en-US" i="1" dirty="0" smtClean="0"/>
              <a:t>e-learning?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272937"/>
            <a:ext cx="8991600" cy="374904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The most important benefits of e-learning are: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Flexibility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More engaging classes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Opportunity to grow skills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And going global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Last but not least E-learning can </a:t>
            </a:r>
            <a:r>
              <a:rPr lang="en-US" sz="2400" dirty="0">
                <a:solidFill>
                  <a:srgbClr val="000000"/>
                </a:solidFill>
              </a:rPr>
              <a:t> also makes the bond between students and teachers tighter.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9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7440" y="195943"/>
            <a:ext cx="5980611" cy="1629098"/>
          </a:xfrm>
        </p:spPr>
        <p:txBody>
          <a:bodyPr/>
          <a:lstStyle/>
          <a:p>
            <a:r>
              <a:rPr lang="en-US" i="1" dirty="0" smtClean="0"/>
              <a:t>sources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777" y="1825041"/>
            <a:ext cx="9071065" cy="481089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Slide </a:t>
            </a:r>
            <a:r>
              <a:rPr lang="en-US" sz="2400" dirty="0" smtClean="0">
                <a:solidFill>
                  <a:srgbClr val="000000"/>
                </a:solidFill>
              </a:rPr>
              <a:t>3:  https</a:t>
            </a:r>
            <a:r>
              <a:rPr lang="en-US" sz="2400" dirty="0">
                <a:solidFill>
                  <a:srgbClr val="000000"/>
                </a:solidFill>
              </a:rPr>
              <a:t>://www.evelynlearning.com/digital-learning-e-learning-online-learning-whats-the-difference</a:t>
            </a:r>
            <a:r>
              <a:rPr lang="en-US" sz="2400" dirty="0" smtClean="0">
                <a:solidFill>
                  <a:srgbClr val="000000"/>
                </a:solidFill>
              </a:rPr>
              <a:t>/</a:t>
            </a: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Slide 4: https://elearningindustry.com/advantages-and-disadvantages-of-elearning#:~:text=It%20is%20a%20very%20efficient,advantage%20of%20web%2Dbased%20learning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br>
              <a:rPr lang="en-US" sz="2400" dirty="0" smtClean="0">
                <a:solidFill>
                  <a:srgbClr val="000000"/>
                </a:solidFill>
              </a:rPr>
            </a:br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Slide 5: </a:t>
            </a:r>
            <a:r>
              <a:rPr lang="en-US" sz="2400" dirty="0">
                <a:solidFill>
                  <a:srgbClr val="000000"/>
                </a:solidFill>
              </a:rPr>
              <a:t>https://elearningindustry.com/advantages-and-disadvantages-of-elearning#:~:</a:t>
            </a:r>
            <a:r>
              <a:rPr lang="en-US" sz="2400" dirty="0" smtClean="0">
                <a:solidFill>
                  <a:srgbClr val="000000"/>
                </a:solidFill>
              </a:rPr>
              <a:t>text=It%20is%20a%20very%20efficient,advantage%20of%20web%2Dbased%20learning</a:t>
            </a: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Slide </a:t>
            </a:r>
            <a:r>
              <a:rPr lang="en-US" sz="2400" dirty="0">
                <a:solidFill>
                  <a:srgbClr val="000000"/>
                </a:solidFill>
              </a:rPr>
              <a:t>6:https://uteach.io/articles/benefits-of-e-learning#:~:text=The%20most%20important%20benefits%20are,have%20extra%20classes%20with%20them.</a:t>
            </a:r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7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Custom 21">
      <a:dk1>
        <a:srgbClr val="EA7E71"/>
      </a:dk1>
      <a:lt1>
        <a:sysClr val="window" lastClr="FFFFFF"/>
      </a:lt1>
      <a:dk2>
        <a:srgbClr val="FEA3C1"/>
      </a:dk2>
      <a:lt2>
        <a:srgbClr val="EBEBEB"/>
      </a:lt2>
      <a:accent1>
        <a:srgbClr val="F9DAD6"/>
      </a:accent1>
      <a:accent2>
        <a:srgbClr val="F1A499"/>
      </a:accent2>
      <a:accent3>
        <a:srgbClr val="F26EA7"/>
      </a:accent3>
      <a:accent4>
        <a:srgbClr val="F0C3DA"/>
      </a:accent4>
      <a:accent5>
        <a:srgbClr val="F1A499"/>
      </a:accent5>
      <a:accent6>
        <a:srgbClr val="EA7E71"/>
      </a:accent6>
      <a:hlink>
        <a:srgbClr val="F1A499"/>
      </a:hlink>
      <a:folHlink>
        <a:srgbClr val="F9DAD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285</TotalTime>
  <Words>335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Parcel</vt:lpstr>
      <vt:lpstr>e-learning</vt:lpstr>
      <vt:lpstr>What is e-learning?</vt:lpstr>
      <vt:lpstr>What is the difference between e-learning and online learning?</vt:lpstr>
      <vt:lpstr>What are the advantages of  e-learning?</vt:lpstr>
      <vt:lpstr>What are the disadvantages of  e-learning?</vt:lpstr>
      <vt:lpstr>What are the benefits of  e-learning?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user</dc:creator>
  <cp:lastModifiedBy>user</cp:lastModifiedBy>
  <cp:revision>13</cp:revision>
  <dcterms:created xsi:type="dcterms:W3CDTF">2023-02-05T13:53:28Z</dcterms:created>
  <dcterms:modified xsi:type="dcterms:W3CDTF">2023-02-05T19:31:55Z</dcterms:modified>
</cp:coreProperties>
</file>