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2/7/2023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2/7/2023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2/7/2023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2/7/2023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2/7/2023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2/7/2023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2/7/2023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2/7/2023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2/7/2023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www.csail.mit.ed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bitesizebio.com/" TargetMode="External"/><Relationship Id="rId7" Type="http://schemas.openxmlformats.org/officeDocument/2006/relationships/hyperlink" Target="https://medium.com/" TargetMode="External"/><Relationship Id="rId2" Type="http://schemas.openxmlformats.org/officeDocument/2006/relationships/hyperlink" Target="https://www.sciencedaily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eforum.org/" TargetMode="External"/><Relationship Id="rId5" Type="http://schemas.openxmlformats.org/officeDocument/2006/relationships/hyperlink" Target="https://www.scientificamerican.com/" TargetMode="External"/><Relationship Id="rId4" Type="http://schemas.openxmlformats.org/officeDocument/2006/relationships/hyperlink" Target="https://oecd.ai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A</a:t>
            </a:r>
            <a:r>
              <a:rPr lang="en-US" dirty="0"/>
              <a:t>I</a:t>
            </a:r>
            <a:r>
              <a:rPr lang="en-US" dirty="0" smtClean="0"/>
              <a:t> helps us with science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Done by: </a:t>
            </a:r>
            <a:r>
              <a:rPr lang="en-US" dirty="0" err="1" smtClean="0"/>
              <a:t>Saif</a:t>
            </a:r>
            <a:r>
              <a:rPr lang="en-US" dirty="0" smtClean="0"/>
              <a:t> Jumaian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72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How has AI helped us in the past years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 has done many good things for us in the past that have helped us a lot in science, these things could vary from something small to something like an AI deciphering a language that nobody could understand to making it completely clear, that was done in MIT</a:t>
            </a:r>
            <a:r>
              <a:rPr lang="en-US" dirty="0">
                <a:hlinkClick r:id="rId2"/>
              </a:rPr>
              <a:t> </a:t>
            </a:r>
            <a:r>
              <a:rPr lang="en-US" dirty="0"/>
              <a:t>c</a:t>
            </a:r>
            <a:r>
              <a:rPr lang="en-US" dirty="0" smtClean="0"/>
              <a:t>omputer science </a:t>
            </a:r>
            <a:r>
              <a:rPr lang="en-US" dirty="0"/>
              <a:t>and a</a:t>
            </a:r>
            <a:r>
              <a:rPr lang="en-US" dirty="0" smtClean="0"/>
              <a:t>rtificial </a:t>
            </a:r>
            <a:r>
              <a:rPr lang="en-US" dirty="0"/>
              <a:t>i</a:t>
            </a:r>
            <a:r>
              <a:rPr lang="en-US" dirty="0" smtClean="0"/>
              <a:t>ntelligence lab.</a:t>
            </a:r>
            <a:endParaRPr lang="en-US" dirty="0"/>
          </a:p>
        </p:txBody>
      </p:sp>
      <p:pic>
        <p:nvPicPr>
          <p:cNvPr id="4" name="Picture 3" descr="Helge Scherlund's eLearning News: What &lt;strong&gt;AI&lt;/strong&gt; can really do for your ..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2685" y="4410998"/>
            <a:ext cx="2246244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41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7"/>
            <a:ext cx="10571998" cy="1278245"/>
          </a:xfrm>
        </p:spPr>
        <p:txBody>
          <a:bodyPr/>
          <a:lstStyle/>
          <a:p>
            <a:r>
              <a:rPr lang="en-US" sz="2800" dirty="0" smtClean="0"/>
              <a:t>What AI has done to stop climate change scientifically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 has done a lot to alarm scientists about climate change and natural disasters that could be caused by it over the years, it has done things such as:</a:t>
            </a:r>
          </a:p>
          <a:p>
            <a:r>
              <a:rPr lang="en-US" dirty="0" smtClean="0"/>
              <a:t>Researchers using AI </a:t>
            </a:r>
            <a:r>
              <a:rPr lang="en-US" dirty="0"/>
              <a:t>to visualize the future effects of floods and wildfires, improve climate decision-making, monitor forests and share data</a:t>
            </a:r>
            <a:r>
              <a:rPr lang="en-US" dirty="0" smtClean="0"/>
              <a:t>.</a:t>
            </a:r>
          </a:p>
          <a:p>
            <a:r>
              <a:rPr lang="en-US" dirty="0" smtClean="0"/>
              <a:t>Build digital twins of the planet, to </a:t>
            </a:r>
            <a:r>
              <a:rPr lang="en-US" dirty="0"/>
              <a:t>test out the impact of different warming-mitigation policies </a:t>
            </a:r>
            <a:r>
              <a:rPr lang="en-US" dirty="0" smtClean="0"/>
              <a:t>and</a:t>
            </a:r>
            <a:r>
              <a:rPr lang="en-US" dirty="0"/>
              <a:t> </a:t>
            </a:r>
            <a:r>
              <a:rPr lang="en-US" dirty="0" smtClean="0"/>
              <a:t>detect thinning sea ice</a:t>
            </a:r>
            <a:endParaRPr lang="en-US" dirty="0"/>
          </a:p>
        </p:txBody>
      </p:sp>
      <p:pic>
        <p:nvPicPr>
          <p:cNvPr id="4" name="Picture 3" descr="Figure 4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9419" y="4778944"/>
            <a:ext cx="4430829" cy="1987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4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6254" y="406400"/>
            <a:ext cx="10571998" cy="1237672"/>
          </a:xfrm>
        </p:spPr>
        <p:txBody>
          <a:bodyPr/>
          <a:lstStyle/>
          <a:p>
            <a:r>
              <a:rPr lang="en-US" dirty="0" smtClean="0"/>
              <a:t>How AI helped different sciences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 has helped all sciences (chemistry, biology and physics) to become better, help with research and much more and it has helped them in the following ways:</a:t>
            </a:r>
          </a:p>
          <a:p>
            <a:r>
              <a:rPr lang="en-US" dirty="0" smtClean="0"/>
              <a:t>Chemistry: Ai can help in the understanding in the rules of chemistry and help with making medicine for a lot of diseases.</a:t>
            </a:r>
          </a:p>
          <a:p>
            <a:endParaRPr lang="en-US" dirty="0" smtClean="0"/>
          </a:p>
          <a:p>
            <a:r>
              <a:rPr lang="en-US" dirty="0" smtClean="0"/>
              <a:t>Biology: Ai has helped simplify imagine analysis, leading to easier breakdown of protein sources and also helps with detecting disease and examining it. </a:t>
            </a:r>
          </a:p>
          <a:p>
            <a:endParaRPr lang="en-US" dirty="0" smtClean="0"/>
          </a:p>
          <a:p>
            <a:r>
              <a:rPr lang="en-US" dirty="0" smtClean="0"/>
              <a:t>Physics: Ai helps physics with detecting gravitational waves from the universe and also simplify 100000 quantum equations to only four.</a:t>
            </a:r>
            <a:endParaRPr lang="en-US" dirty="0"/>
          </a:p>
        </p:txBody>
      </p:sp>
      <p:pic>
        <p:nvPicPr>
          <p:cNvPr id="4" name="Picture 3" descr="Artificial intelligence solves 50-year-old &lt;strong&gt;biology&lt;/strong&gt; mystery | CDE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5103" y="4398744"/>
            <a:ext cx="1533230" cy="712271"/>
          </a:xfrm>
          <a:prstGeom prst="rect">
            <a:avLst/>
          </a:prstGeom>
        </p:spPr>
      </p:pic>
      <p:pic>
        <p:nvPicPr>
          <p:cNvPr id="7" name="Picture 6" descr="Free photo Blender &lt;strong&gt;Chemistry&lt;/strong&gt; Molecules 3d Atoms - Max Pixel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8851" y="3311091"/>
            <a:ext cx="1393663" cy="808521"/>
          </a:xfrm>
          <a:prstGeom prst="rect">
            <a:avLst/>
          </a:prstGeom>
        </p:spPr>
      </p:pic>
      <p:pic>
        <p:nvPicPr>
          <p:cNvPr id="8" name="Picture 7" descr="Have pulsars provided a glimpse of &lt;strong&gt;gravitational&lt;/strong&gt; &lt;strong&gt;waves&lt;/strong&gt; from merging ...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6088" y="5612090"/>
            <a:ext cx="1836426" cy="1051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08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Thank you for listening</a:t>
            </a:r>
            <a:endParaRPr lang="en-US" sz="4800" dirty="0"/>
          </a:p>
        </p:txBody>
      </p:sp>
      <p:pic>
        <p:nvPicPr>
          <p:cNvPr id="6" name="Content Placeholder 5" descr="&lt;strong&gt;Smiley&lt;/strong&gt; - Wikipedia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714" y="2415005"/>
            <a:ext cx="4889633" cy="4024296"/>
          </a:xfrm>
        </p:spPr>
      </p:pic>
    </p:spTree>
    <p:extLst>
      <p:ext uri="{BB962C8B-B14F-4D97-AF65-F5344CB8AC3E}">
        <p14:creationId xmlns:p14="http://schemas.microsoft.com/office/powerpoint/2010/main" val="271174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https://www.sciencedaily.com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https://bitesizebio.com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r>
              <a:rPr lang="en-US" dirty="0">
                <a:hlinkClick r:id="rId4"/>
              </a:rPr>
              <a:t>https://oecd.ai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r>
              <a:rPr lang="en-US" dirty="0">
                <a:hlinkClick r:id="rId5"/>
              </a:rPr>
              <a:t>https://www.scientificamerican.com</a:t>
            </a:r>
            <a:r>
              <a:rPr lang="en-US" dirty="0" smtClean="0">
                <a:hlinkClick r:id="rId5"/>
              </a:rPr>
              <a:t>/</a:t>
            </a:r>
            <a:endParaRPr lang="en-US" dirty="0" smtClean="0"/>
          </a:p>
          <a:p>
            <a:r>
              <a:rPr lang="en-US" dirty="0">
                <a:hlinkClick r:id="rId6"/>
              </a:rPr>
              <a:t>https://www.weforum.org</a:t>
            </a:r>
            <a:r>
              <a:rPr lang="en-US" dirty="0" smtClean="0">
                <a:hlinkClick r:id="rId6"/>
              </a:rPr>
              <a:t>/</a:t>
            </a:r>
            <a:endParaRPr lang="en-US" dirty="0" smtClean="0"/>
          </a:p>
          <a:p>
            <a:r>
              <a:rPr lang="en-US">
                <a:hlinkClick r:id="rId7"/>
              </a:rPr>
              <a:t>https://medium.com</a:t>
            </a:r>
            <a:r>
              <a:rPr lang="en-US" smtClean="0">
                <a:hlinkClick r:id="rId7"/>
              </a:rPr>
              <a:t>/</a:t>
            </a:r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8585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54</TotalTime>
  <Words>292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Century Gothic</vt:lpstr>
      <vt:lpstr>Wingdings 2</vt:lpstr>
      <vt:lpstr>Quotable</vt:lpstr>
      <vt:lpstr>How AI helps us with science</vt:lpstr>
      <vt:lpstr>How has AI helped us in the past years</vt:lpstr>
      <vt:lpstr>What AI has done to stop climate change scientifically</vt:lpstr>
      <vt:lpstr>How AI helped different sciences</vt:lpstr>
      <vt:lpstr>Thank you for listening</vt:lpstr>
      <vt:lpstr>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AI helps us with science</dc:title>
  <dc:creator>Eyad</dc:creator>
  <cp:lastModifiedBy>Eyad</cp:lastModifiedBy>
  <cp:revision>7</cp:revision>
  <dcterms:created xsi:type="dcterms:W3CDTF">2023-02-07T09:34:05Z</dcterms:created>
  <dcterms:modified xsi:type="dcterms:W3CDTF">2023-02-07T10:30:49Z</dcterms:modified>
</cp:coreProperties>
</file>