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224"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AF6CE1-E2B2-475F-8FBE-90B5EB125674}" type="datetimeFigureOut">
              <a:rPr lang="en-US" smtClean="0"/>
              <a:t>2/6/2023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42DAF06-6B48-4C2F-9361-E29B81BA02D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AF6CE1-E2B2-475F-8FBE-90B5EB125674}" type="datetimeFigureOut">
              <a:rPr lang="en-US" smtClean="0"/>
              <a:t>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2DAF06-6B48-4C2F-9361-E29B81BA02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43AF6CE1-E2B2-475F-8FBE-90B5EB125674}" type="datetimeFigureOut">
              <a:rPr lang="en-US" smtClean="0"/>
              <a:t>2/6/2023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42DAF06-6B48-4C2F-9361-E29B81BA02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AF6CE1-E2B2-475F-8FBE-90B5EB125674}" type="datetimeFigureOut">
              <a:rPr lang="en-US" smtClean="0"/>
              <a:t>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2DAF06-6B48-4C2F-9361-E29B81BA02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AF6CE1-E2B2-475F-8FBE-90B5EB125674}" type="datetimeFigureOut">
              <a:rPr lang="en-US" smtClean="0"/>
              <a:t>2/6/2023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A42DAF06-6B48-4C2F-9361-E29B81BA02D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AF6CE1-E2B2-475F-8FBE-90B5EB125674}" type="datetimeFigureOut">
              <a:rPr lang="en-US" smtClean="0"/>
              <a:t>2/6/2023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2DAF06-6B48-4C2F-9361-E29B81BA02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3AF6CE1-E2B2-475F-8FBE-90B5EB125674}" type="datetimeFigureOut">
              <a:rPr lang="en-US" smtClean="0"/>
              <a:t>2/6/2023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42DAF06-6B48-4C2F-9361-E29B81BA02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3AF6CE1-E2B2-475F-8FBE-90B5EB125674}" type="datetimeFigureOut">
              <a:rPr lang="en-US" smtClean="0"/>
              <a:t>2/6/2023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42DAF06-6B48-4C2F-9361-E29B81BA02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43AF6CE1-E2B2-475F-8FBE-90B5EB125674}" type="datetimeFigureOut">
              <a:rPr lang="en-US" smtClean="0"/>
              <a:t>2/6/2023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A42DAF06-6B48-4C2F-9361-E29B81BA02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AF6CE1-E2B2-475F-8FBE-90B5EB125674}" type="datetimeFigureOut">
              <a:rPr lang="en-US" smtClean="0"/>
              <a:t>2/6/2023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2DAF06-6B48-4C2F-9361-E29B81BA02D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43AF6CE1-E2B2-475F-8FBE-90B5EB125674}" type="datetimeFigureOut">
              <a:rPr lang="en-US" smtClean="0"/>
              <a:t>2/6/2023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2DAF06-6B48-4C2F-9361-E29B81BA02DC}"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6000" b="-46000"/>
          </a:stretch>
        </a:blipFill>
        <a:effectLst/>
      </p:bgPr>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AF6CE1-E2B2-475F-8FBE-90B5EB125674}" type="datetimeFigureOut">
              <a:rPr lang="en-US" smtClean="0"/>
              <a:t>2/6/2023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42DAF06-6B48-4C2F-9361-E29B81BA02D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Art, Creativity, and the Potential of Artificial Intelligence</a:t>
            </a:r>
            <a:br>
              <a:rPr lang="en-US" b="1" dirty="0"/>
            </a:br>
            <a:r>
              <a:rPr lang="en-US" dirty="0" smtClean="0"/>
              <a:t/>
            </a:r>
            <a:br>
              <a:rPr lang="en-US" dirty="0" smtClean="0"/>
            </a:br>
            <a:endParaRPr lang="en-US" dirty="0"/>
          </a:p>
        </p:txBody>
      </p:sp>
      <p:sp>
        <p:nvSpPr>
          <p:cNvPr id="5" name="Text Placeholder 4"/>
          <p:cNvSpPr>
            <a:spLocks noGrp="1"/>
          </p:cNvSpPr>
          <p:nvPr>
            <p:ph type="body" idx="1"/>
          </p:nvPr>
        </p:nvSpPr>
        <p:spPr>
          <a:xfrm>
            <a:off x="1066800" y="4572000"/>
            <a:ext cx="2362200" cy="1600200"/>
          </a:xfrm>
        </p:spPr>
        <p:txBody>
          <a:bodyPr>
            <a:normAutofit/>
          </a:bodyPr>
          <a:lstStyle/>
          <a:p>
            <a:pPr algn="ctr"/>
            <a:r>
              <a:rPr lang="en-US" sz="2800" dirty="0" smtClean="0">
                <a:solidFill>
                  <a:srgbClr val="FF0000"/>
                </a:solidFill>
              </a:rPr>
              <a:t>Loay Kawar 8H</a:t>
            </a:r>
            <a:endParaRPr lang="en-US" sz="2800" dirty="0">
              <a:solidFill>
                <a:srgbClr val="FF0000"/>
              </a:solidFill>
            </a:endParaRPr>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38200"/>
            <a:ext cx="4648200" cy="3785652"/>
          </a:xfrm>
          <a:prstGeom prst="rect">
            <a:avLst/>
          </a:prstGeom>
          <a:ln>
            <a:noFill/>
          </a:ln>
        </p:spPr>
        <p:txBody>
          <a:bodyPr wrap="square">
            <a:spAutoFit/>
          </a:bodyPr>
          <a:lstStyle/>
          <a:p>
            <a:r>
              <a:rPr lang="en-US" sz="2400" b="1" dirty="0"/>
              <a:t>Artificial Intelligence is a method of making a computer, a computer-controlled robot, or a software think intelligently like the human mind. AI is accomplished by studying the patterns of the human brain and by analyzing the cognitive process. The outcome of these studies develops intelligent software and systems</a:t>
            </a:r>
            <a:r>
              <a:rPr lang="en-US" sz="2000" b="1" dirty="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84aa5f1a01c370cf59edda7f637c6902.jpg"/>
          <p:cNvPicPr>
            <a:picLocks noChangeAspect="1"/>
          </p:cNvPicPr>
          <p:nvPr/>
        </p:nvPicPr>
        <p:blipFill>
          <a:blip r:embed="rId2"/>
          <a:stretch>
            <a:fillRect/>
          </a:stretch>
        </p:blipFill>
        <p:spPr>
          <a:xfrm>
            <a:off x="0" y="0"/>
            <a:ext cx="8229600" cy="6858000"/>
          </a:xfrm>
          <a:prstGeom prst="rect">
            <a:avLst/>
          </a:prstGeom>
        </p:spPr>
      </p:pic>
      <p:sp>
        <p:nvSpPr>
          <p:cNvPr id="2" name="Rectangle 1"/>
          <p:cNvSpPr/>
          <p:nvPr/>
        </p:nvSpPr>
        <p:spPr>
          <a:xfrm>
            <a:off x="457200" y="838200"/>
            <a:ext cx="6019800" cy="3170099"/>
          </a:xfrm>
          <a:prstGeom prst="rect">
            <a:avLst/>
          </a:prstGeom>
        </p:spPr>
        <p:txBody>
          <a:bodyPr wrap="square">
            <a:spAutoFit/>
          </a:bodyPr>
          <a:lstStyle/>
          <a:p>
            <a:r>
              <a:rPr lang="en-US" sz="2800" b="1" dirty="0">
                <a:solidFill>
                  <a:srgbClr val="FF0000"/>
                </a:solidFill>
              </a:rPr>
              <a:t>Is artificial intelligence is good or not</a:t>
            </a:r>
            <a:r>
              <a:rPr lang="en-US" sz="2800" b="1" dirty="0" smtClean="0">
                <a:solidFill>
                  <a:srgbClr val="FF0000"/>
                </a:solidFill>
              </a:rPr>
              <a:t>?</a:t>
            </a:r>
          </a:p>
          <a:p>
            <a:endParaRPr lang="en-US" sz="2800" b="1" dirty="0">
              <a:solidFill>
                <a:srgbClr val="FF0000"/>
              </a:solidFill>
            </a:endParaRPr>
          </a:p>
          <a:p>
            <a:r>
              <a:rPr lang="en-US" sz="2400" dirty="0"/>
              <a:t>One of the biggest advantages of Artificial Intelligence is that it can significantly reduce errors and increase accuracy and precision. The decisions taken by AI in every step is decided by information previously gathered and a certain set of algorithms.</a:t>
            </a:r>
          </a:p>
        </p:txBody>
      </p:sp>
      <p:sp>
        <p:nvSpPr>
          <p:cNvPr id="3" name="Rectangle 2"/>
          <p:cNvSpPr/>
          <p:nvPr/>
        </p:nvSpPr>
        <p:spPr>
          <a:xfrm>
            <a:off x="609600" y="4648200"/>
            <a:ext cx="6248400" cy="1200329"/>
          </a:xfrm>
          <a:prstGeom prst="rect">
            <a:avLst/>
          </a:prstGeom>
        </p:spPr>
        <p:txBody>
          <a:bodyPr wrap="square">
            <a:spAutoFit/>
          </a:bodyPr>
          <a:lstStyle/>
          <a:p>
            <a:r>
              <a:rPr lang="en-US" b="1" dirty="0"/>
              <a:t>(AI) it will simply respond with results that are derived completely by its learning. The good or badness of AI will depend on how well we train the AI, and perhaps most importantly how well we test the artificial intelligence.</a:t>
            </a:r>
          </a:p>
        </p:txBody>
      </p:sp>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95400"/>
            <a:ext cx="5181600" cy="2308324"/>
          </a:xfrm>
          <a:prstGeom prst="rect">
            <a:avLst/>
          </a:prstGeom>
        </p:spPr>
        <p:txBody>
          <a:bodyPr wrap="square">
            <a:spAutoFit/>
          </a:bodyPr>
          <a:lstStyle/>
          <a:p>
            <a:r>
              <a:rPr lang="en-US" sz="2400" b="1" dirty="0"/>
              <a:t>what does AI do?</a:t>
            </a:r>
            <a:r>
              <a:rPr lang="en-US" sz="2400" b="1" dirty="0">
                <a:solidFill>
                  <a:srgbClr val="FF0000"/>
                </a:solidFill>
              </a:rPr>
              <a:t> The advantages </a:t>
            </a:r>
            <a:r>
              <a:rPr lang="en-US" sz="2400" b="1" dirty="0"/>
              <a:t>range from streamlining, saving time, eliminating biases, and automating repetitive tasks, just to name a few. </a:t>
            </a:r>
            <a:endParaRPr lang="en-US" sz="2400" b="1" dirty="0" smtClean="0"/>
          </a:p>
          <a:p>
            <a:endParaRPr lang="en-US" sz="2400" b="1" dirty="0"/>
          </a:p>
          <a:p>
            <a:endParaRPr lang="en-US" sz="2400" b="1" dirty="0" smtClean="0"/>
          </a:p>
        </p:txBody>
      </p:sp>
      <p:sp>
        <p:nvSpPr>
          <p:cNvPr id="3" name="Rectangle 2"/>
          <p:cNvSpPr/>
          <p:nvPr/>
        </p:nvSpPr>
        <p:spPr>
          <a:xfrm>
            <a:off x="381000" y="3124200"/>
            <a:ext cx="6477000" cy="2308324"/>
          </a:xfrm>
          <a:prstGeom prst="rect">
            <a:avLst/>
          </a:prstGeom>
        </p:spPr>
        <p:txBody>
          <a:bodyPr wrap="square">
            <a:spAutoFit/>
          </a:bodyPr>
          <a:lstStyle/>
          <a:p>
            <a:r>
              <a:rPr lang="en-US" dirty="0" smtClean="0"/>
              <a:t>1-Reduction </a:t>
            </a:r>
            <a:r>
              <a:rPr lang="en-US" dirty="0"/>
              <a:t>in Human Error. ...</a:t>
            </a:r>
          </a:p>
          <a:p>
            <a:r>
              <a:rPr lang="en-US" dirty="0" smtClean="0"/>
              <a:t>2-Zero </a:t>
            </a:r>
            <a:r>
              <a:rPr lang="en-US" dirty="0"/>
              <a:t>Risks. ...</a:t>
            </a:r>
          </a:p>
          <a:p>
            <a:r>
              <a:rPr lang="en-US" dirty="0" smtClean="0"/>
              <a:t>3-24x7 </a:t>
            </a:r>
            <a:r>
              <a:rPr lang="en-US" dirty="0"/>
              <a:t>Availability. ...</a:t>
            </a:r>
          </a:p>
          <a:p>
            <a:r>
              <a:rPr lang="en-US" dirty="0" smtClean="0"/>
              <a:t>4-Digital </a:t>
            </a:r>
            <a:r>
              <a:rPr lang="en-US" dirty="0"/>
              <a:t>Assistance. ...</a:t>
            </a:r>
          </a:p>
          <a:p>
            <a:r>
              <a:rPr lang="en-US" dirty="0" smtClean="0"/>
              <a:t>5-New </a:t>
            </a:r>
            <a:r>
              <a:rPr lang="en-US" dirty="0"/>
              <a:t>Inventions. ...</a:t>
            </a:r>
          </a:p>
          <a:p>
            <a:r>
              <a:rPr lang="en-US" dirty="0" smtClean="0"/>
              <a:t>6-Unbiased </a:t>
            </a:r>
            <a:r>
              <a:rPr lang="en-US" dirty="0"/>
              <a:t>Decisions. ...</a:t>
            </a:r>
          </a:p>
          <a:p>
            <a:r>
              <a:rPr lang="en-US" dirty="0" smtClean="0"/>
              <a:t>7-Perform </a:t>
            </a:r>
            <a:r>
              <a:rPr lang="en-US" dirty="0"/>
              <a:t>Repetitive Jobs. ...</a:t>
            </a:r>
          </a:p>
          <a:p>
            <a:r>
              <a:rPr lang="en-US" dirty="0" smtClean="0"/>
              <a:t>Etc..</a:t>
            </a:r>
            <a:endParaRPr lang="en-US" dirty="0"/>
          </a:p>
        </p:txBody>
      </p:sp>
    </p:spTree>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71600"/>
            <a:ext cx="6858000" cy="369332"/>
          </a:xfrm>
          <a:prstGeom prst="rect">
            <a:avLst/>
          </a:prstGeom>
        </p:spPr>
        <p:txBody>
          <a:bodyPr wrap="square">
            <a:spAutoFit/>
          </a:bodyPr>
          <a:lstStyle/>
          <a:p>
            <a:r>
              <a:rPr lang="en-US" b="1" dirty="0" smtClean="0">
                <a:solidFill>
                  <a:srgbClr val="FF0000"/>
                </a:solidFill>
              </a:rPr>
              <a:t>The disadvantages</a:t>
            </a:r>
            <a:endParaRPr lang="en-US" b="1" dirty="0"/>
          </a:p>
        </p:txBody>
      </p:sp>
      <p:sp>
        <p:nvSpPr>
          <p:cNvPr id="3" name="Rectangle 2"/>
          <p:cNvSpPr/>
          <p:nvPr/>
        </p:nvSpPr>
        <p:spPr>
          <a:xfrm>
            <a:off x="0" y="2057398"/>
            <a:ext cx="6858000" cy="2954655"/>
          </a:xfrm>
          <a:prstGeom prst="rect">
            <a:avLst/>
          </a:prstGeom>
        </p:spPr>
        <p:txBody>
          <a:bodyPr wrap="square">
            <a:spAutoFit/>
          </a:bodyPr>
          <a:lstStyle/>
          <a:p>
            <a:r>
              <a:rPr lang="en-US" sz="2400" dirty="0" smtClean="0"/>
              <a:t>1-High </a:t>
            </a:r>
            <a:r>
              <a:rPr lang="en-US" sz="2400" dirty="0"/>
              <a:t>Costs. </a:t>
            </a:r>
          </a:p>
          <a:p>
            <a:r>
              <a:rPr lang="en-US" sz="2400" dirty="0" smtClean="0"/>
              <a:t>2-No </a:t>
            </a:r>
            <a:r>
              <a:rPr lang="en-US" sz="2400" dirty="0"/>
              <a:t>creativity. A big disadvantage of AI is that it cannot learn to think outside the box. ...</a:t>
            </a:r>
          </a:p>
          <a:p>
            <a:r>
              <a:rPr lang="en-US" sz="2400" dirty="0" smtClean="0"/>
              <a:t>3-More Unemployment</a:t>
            </a:r>
            <a:r>
              <a:rPr lang="en-US" sz="2400" dirty="0"/>
              <a:t>. ...</a:t>
            </a:r>
          </a:p>
          <a:p>
            <a:r>
              <a:rPr lang="en-US" sz="2400" dirty="0" smtClean="0"/>
              <a:t>5-Make </a:t>
            </a:r>
            <a:r>
              <a:rPr lang="en-US" sz="2400" dirty="0"/>
              <a:t>Humans Lazy. ...</a:t>
            </a:r>
          </a:p>
          <a:p>
            <a:r>
              <a:rPr lang="en-US" sz="2400" dirty="0" smtClean="0"/>
              <a:t>6-No </a:t>
            </a:r>
            <a:r>
              <a:rPr lang="en-US" sz="2400" dirty="0"/>
              <a:t>Ethics. ...</a:t>
            </a:r>
          </a:p>
          <a:p>
            <a:r>
              <a:rPr lang="en-US" sz="2400" dirty="0" smtClean="0"/>
              <a:t>7-Emotionless</a:t>
            </a:r>
            <a:r>
              <a:rPr lang="en-US" sz="2400" dirty="0"/>
              <a:t>. ...</a:t>
            </a:r>
          </a:p>
          <a:p>
            <a:r>
              <a:rPr lang="en-US" dirty="0" smtClean="0"/>
              <a:t>.</a:t>
            </a:r>
            <a:endParaRPr lang="en-US"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828800"/>
            <a:ext cx="6705600" cy="3046988"/>
          </a:xfrm>
          <a:prstGeom prst="rect">
            <a:avLst/>
          </a:prstGeom>
        </p:spPr>
        <p:txBody>
          <a:bodyPr wrap="square">
            <a:spAutoFit/>
          </a:bodyPr>
          <a:lstStyle/>
          <a:p>
            <a:r>
              <a:rPr lang="en-US" sz="2400" dirty="0"/>
              <a:t>AI holds the key to unlocking a magnificent future where, driven by data and computers that understand our world, we will all make more informed decisions. These computers of the future will understand not just how to turn on the switches but why the switches need to be turned on.</a:t>
            </a:r>
          </a:p>
          <a:p>
            <a:r>
              <a:rPr lang="en-US" sz="2400" dirty="0"/>
              <a:t/>
            </a:r>
            <a:br>
              <a:rPr lang="en-US" sz="2400" dirty="0"/>
            </a:br>
            <a:endParaRPr lang="en-US" sz="2400" dirty="0"/>
          </a:p>
        </p:txBody>
      </p:sp>
      <p:sp>
        <p:nvSpPr>
          <p:cNvPr id="5" name="Rectangle 4"/>
          <p:cNvSpPr/>
          <p:nvPr/>
        </p:nvSpPr>
        <p:spPr>
          <a:xfrm>
            <a:off x="0" y="914400"/>
            <a:ext cx="6134863" cy="523220"/>
          </a:xfrm>
          <a:prstGeom prst="rect">
            <a:avLst/>
          </a:prstGeom>
        </p:spPr>
        <p:txBody>
          <a:bodyPr wrap="square">
            <a:spAutoFit/>
          </a:bodyPr>
          <a:lstStyle/>
          <a:p>
            <a:r>
              <a:rPr lang="en-US" sz="2800" b="1" dirty="0" smtClean="0">
                <a:solidFill>
                  <a:srgbClr val="FF0000"/>
                </a:solidFill>
              </a:rPr>
              <a:t>artificial intelligence conclusion</a:t>
            </a:r>
            <a:endParaRPr lang="en-US" sz="2800" b="1" dirty="0">
              <a:solidFill>
                <a:srgbClr val="FF0000"/>
              </a:solidFill>
            </a:endParaRPr>
          </a:p>
        </p:txBody>
      </p:sp>
      <p:sp>
        <p:nvSpPr>
          <p:cNvPr id="6" name="Rectangle 5"/>
          <p:cNvSpPr/>
          <p:nvPr/>
        </p:nvSpPr>
        <p:spPr>
          <a:xfrm>
            <a:off x="2057400" y="5181600"/>
            <a:ext cx="3190882" cy="954107"/>
          </a:xfrm>
          <a:prstGeom prst="rect">
            <a:avLst/>
          </a:prstGeom>
        </p:spPr>
        <p:txBody>
          <a:bodyPr wrap="square">
            <a:spAutoFit/>
          </a:bodyPr>
          <a:lstStyle/>
          <a:p>
            <a:r>
              <a:rPr lang="en-US" sz="2800" dirty="0" smtClean="0">
                <a:solidFill>
                  <a:srgbClr val="FF0000"/>
                </a:solidFill>
              </a:rPr>
              <a:t>thank you for reading</a:t>
            </a:r>
            <a:endParaRPr lang="en-US" sz="2800" dirty="0">
              <a:solidFill>
                <a:srgbClr val="FF0000"/>
              </a:solidFill>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49</TotalTime>
  <Words>179</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Art, Creativity, and the Potential of Artificial Intelligence  </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Creativity, and the Potential of Artificial Intelligence  </dc:title>
  <dc:creator>Windows User</dc:creator>
  <cp:lastModifiedBy>Windows User</cp:lastModifiedBy>
  <cp:revision>1</cp:revision>
  <dcterms:created xsi:type="dcterms:W3CDTF">2023-02-06T14:28:17Z</dcterms:created>
  <dcterms:modified xsi:type="dcterms:W3CDTF">2023-02-06T15:17:59Z</dcterms:modified>
</cp:coreProperties>
</file>