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6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9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3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7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3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0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57319-104D-4B96-873E-364D1A19AB8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46CC0-B2F5-4D54-AE30-F7C5F5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5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ph-scale/latest/ph-scale_en.html" TargetMode="External"/><Relationship Id="rId2" Type="http://schemas.openxmlformats.org/officeDocument/2006/relationships/hyperlink" Target="https://phet.colorado.edu/sims/html/balloons-and-static-electricity/latest/balloons-and-static-electricity_e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.uk/bitesize/guides/zyqfr82/revision/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ph-scale/latest/ph-scale_en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balloons-and-static-electricity/latest/balloons-and-static-electricity_en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AO0FlelxF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918" y="9640"/>
            <a:ext cx="12900917" cy="68483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98176" y="4223297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Made by </a:t>
            </a:r>
            <a:r>
              <a:rPr lang="en-US" sz="2800" dirty="0" err="1" smtClean="0">
                <a:solidFill>
                  <a:schemeClr val="bg1"/>
                </a:solidFill>
              </a:rPr>
              <a:t>saif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fashho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5" name="AutoShape 2" descr="Elon Musk says we may live in a simulation. Here's how we might tell if  he's r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Elon Musk says we may live in a simulation. Here's how we might tell if  he's r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https://phet.colorado.edu/sims/html/balloons-and-static-electricity/latest/balloons-and-static-electricity_en.html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https://phet.colorado.edu/sims/html/ph-scale/latest/ph-scale_en.html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u="sng" dirty="0">
                <a:hlinkClick r:id="rId4"/>
              </a:rPr>
              <a:t>https://www.bbc.co.uk/bitesize/guides/zyqfr82/revision/3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3878" y="0"/>
            <a:ext cx="800424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</a:t>
            </a:r>
            <a:endParaRPr lang="en-US" sz="138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45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48" y="124439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for what is simulation</a:t>
            </a:r>
            <a:br>
              <a:rPr lang="en-US" sz="5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54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524" y="10354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Many people use simulations in there real life ,but do they know what is simulation 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39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simulation?</a:t>
            </a:r>
            <a:endParaRPr lang="en-US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7" y="2055812"/>
            <a:ext cx="4360817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chemeClr val="bg2"/>
                </a:solidFill>
              </a:rPr>
              <a:t>A simulation is a model that mimics the operation of an existing or proposed system, providing evidence for decision-making by being able to test different scenarios or process changes.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49937" cy="1325563"/>
          </a:xfrm>
        </p:spPr>
        <p:txBody>
          <a:bodyPr>
            <a:noAutofit/>
          </a:bodyPr>
          <a:lstStyle/>
          <a:p>
            <a:r>
              <a:rPr lang="en-US" sz="54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5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simulations answer questions with no answer ?</a:t>
            </a:r>
            <a:endParaRPr lang="en-US" sz="54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86" y="2055813"/>
            <a:ext cx="4034246" cy="4351338"/>
          </a:xfr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Yes simulations can answer questions with no answers like: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What is the best design for a new telecommunication network ?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14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simulations </a:t>
            </a:r>
            <a:endParaRPr lang="en-US" sz="54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Can be safer and cheaper than the real world.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Able to test a product or system works before building it.</a:t>
            </a:r>
          </a:p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Can use it to find unexpected problems.</a:t>
            </a:r>
          </a:p>
          <a:p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Can repeat the experiment more than once 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8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365125"/>
            <a:ext cx="10765971" cy="1325563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disadvantages of simulations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710" y="2398313"/>
            <a:ext cx="10515600" cy="4282848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Mistakes may be made in the programming or rules of the simulation or model</a:t>
            </a:r>
            <a:r>
              <a:rPr lang="en-US" b="1" i="1" dirty="0" smtClean="0">
                <a:solidFill>
                  <a:schemeClr val="bg1"/>
                </a:solidFill>
              </a:rPr>
              <a:t>.</a:t>
            </a:r>
            <a:endParaRPr lang="en-US" b="1" i="1" dirty="0">
              <a:solidFill>
                <a:schemeClr val="bg1"/>
              </a:solidFill>
            </a:endParaRPr>
          </a:p>
          <a:p>
            <a:r>
              <a:rPr lang="en-US" b="1" i="1" dirty="0" smtClean="0">
                <a:solidFill>
                  <a:schemeClr val="bg1"/>
                </a:solidFill>
              </a:rPr>
              <a:t>People’s </a:t>
            </a:r>
            <a:r>
              <a:rPr lang="en-US" b="1" i="1" dirty="0">
                <a:solidFill>
                  <a:schemeClr val="bg1"/>
                </a:solidFill>
              </a:rPr>
              <a:t>reactions to the model or simulation might not be realistic or reliable.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2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simulations </a:t>
            </a:r>
            <a:endParaRPr lang="en-US" sz="54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20695"/>
          </a:xfr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4000" b="1" i="1" u="sng" dirty="0" smtClean="0">
                <a:solidFill>
                  <a:srgbClr val="00B0F0"/>
                </a:solidFill>
              </a:rPr>
              <a:t>Dangerous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sz="4000" b="1" i="1" u="sng" dirty="0" smtClean="0">
                <a:solidFill>
                  <a:srgbClr val="00B0F0"/>
                </a:solidFill>
              </a:rPr>
              <a:t>experiments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In our school dangerous equipment's are not allowed for example potassium because it is highly reactive with oxygen we can use simulations to see this experiment with no injuries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6316" y="4981257"/>
            <a:ext cx="498185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ttps://phet.colorado.edu/sims/html/ph-scale/latest/ph-scale_en.html</a:t>
            </a:r>
            <a:r>
              <a:rPr lang="en-US" sz="3200" dirty="0" smtClean="0"/>
              <a:t> 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35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example of simulations </a:t>
            </a:r>
            <a:endParaRPr lang="en-US" sz="54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1" y="1472928"/>
            <a:ext cx="5445034" cy="3386455"/>
          </a:xfr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For example in physics we take about electrons, we cant see electrons using our naked eye so we use simulation 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131982"/>
            <a:ext cx="774646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https://phet.colorado.edu/sims/html/balloons-and-static-electricity/latest/balloons-and-static-electricity_en.html</a:t>
            </a:r>
            <a:r>
              <a:rPr lang="en-US" sz="3200" dirty="0" smtClean="0"/>
              <a:t> </a:t>
            </a: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69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YouTube </a:t>
            </a:r>
            <a:r>
              <a:rPr lang="en-GB" dirty="0" smtClean="0"/>
              <a:t>video link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www.youtube.com/watch?v=UAO0FlelxF4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42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195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Introduction for what is simulation </vt:lpstr>
      <vt:lpstr>What is simulation?</vt:lpstr>
      <vt:lpstr>Can simulations answer questions with no answer ?</vt:lpstr>
      <vt:lpstr>advantages of simulations </vt:lpstr>
      <vt:lpstr>disadvantages of simulations </vt:lpstr>
      <vt:lpstr>Examples of simulations </vt:lpstr>
      <vt:lpstr>Another example of simulations </vt:lpstr>
      <vt:lpstr>YouTube video link </vt:lpstr>
      <vt:lpstr>Citation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Fake action (simulation)</dc:title>
  <dc:creator>USER</dc:creator>
  <cp:lastModifiedBy>anton</cp:lastModifiedBy>
  <cp:revision>13</cp:revision>
  <dcterms:created xsi:type="dcterms:W3CDTF">2023-02-04T14:45:23Z</dcterms:created>
  <dcterms:modified xsi:type="dcterms:W3CDTF">2023-02-06T15:05:35Z</dcterms:modified>
</cp:coreProperties>
</file>