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648" r:id="rId4"/>
  </p:sldMasterIdLst>
  <p:notesMasterIdLst>
    <p:notesMasterId r:id="rId10"/>
  </p:notesMasterIdLst>
  <p:sldIdLst>
    <p:sldId id="261" r:id="rId5"/>
    <p:sldId id="262" r:id="rId6"/>
    <p:sldId id="264" r:id="rId7"/>
    <p:sldId id="263" r:id="rId8"/>
    <p:sldId id="265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0" d="100"/>
          <a:sy n="80" d="100"/>
        </p:scale>
        <p:origin x="10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presProps" Target="presProps.xml"/><Relationship Id="rId5" Type="http://schemas.openxmlformats.org/officeDocument/2006/relationships/slide" Target="slides/slide1.xml"/><Relationship Id="rId10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A75990-A4A1-4DDE-AA8D-73E60A452DD0}" type="datetimeFigureOut">
              <a:rPr lang="en-US" smtClean="0"/>
              <a:t>2/6/2023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75CD8D-B1D9-4658-A4F0-38CA8D83ED5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09802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808C238F-B856-42A4-BC32-194DCC130D5F}" type="datetime1">
              <a:rPr lang="en-US" smtClean="0"/>
              <a:t>2/6/2023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72680-3826-48D8-A0B9-F293E3A564DD}" type="datetime1">
              <a:rPr lang="en-US" smtClean="0"/>
              <a:t>2/6/2023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0F02A-B435-4587-AE10-6A02865845FD}" type="datetime1">
              <a:rPr lang="en-US" smtClean="0"/>
              <a:t>2/6/2023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F27A1-9C29-4918-BA16-87149545F673}" type="datetime1">
              <a:rPr lang="en-US" smtClean="0"/>
              <a:t>2/6/2023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EE601-4D27-49FF-B099-2799466F7EDA}" type="datetime1">
              <a:rPr lang="en-US" smtClean="0"/>
              <a:t>2/6/2023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52469-603F-4B0F-8F23-6B2B143D5424}" type="datetime1">
              <a:rPr lang="en-US" smtClean="0"/>
              <a:t>2/6/2023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781E0-05FC-475E-A14D-85EF9B55E67B}" type="datetime1">
              <a:rPr lang="en-US" smtClean="0"/>
              <a:t>2/6/2023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D02C8-8352-4A2E-A3CD-139A8583C932}" type="datetime1">
              <a:rPr lang="en-US" smtClean="0"/>
              <a:t>2/6/2023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80581-4B77-41E9-BE55-C3C9C3900A2A}" type="datetime1">
              <a:rPr lang="en-US" smtClean="0"/>
              <a:t>2/6/2023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C1CB5-A088-4DB4-8A5C-B084F9B2B528}" type="datetime1">
              <a:rPr lang="en-US" smtClean="0"/>
              <a:t>2/6/2023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C1328-ADC8-435B-8F5C-D339CD9DD487}" type="datetime1">
              <a:rPr lang="en-US" smtClean="0"/>
              <a:t>2/6/2023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56410-64C5-4311-8359-FDA6B61ABBAE}" type="datetime1">
              <a:rPr lang="en-US" smtClean="0"/>
              <a:t>2/6/2023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8B01E-6E1B-4AFC-A690-27C447C9486E}" type="datetime1">
              <a:rPr lang="en-US" smtClean="0"/>
              <a:t>2/6/2023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2F3D2-503A-4E49-99AD-125A054E178F}" type="datetime1">
              <a:rPr lang="en-US" smtClean="0"/>
              <a:t>2/6/2023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66207-223C-48E4-AE22-548ABC801447}" type="datetime1">
              <a:rPr lang="en-US" smtClean="0"/>
              <a:t>2/6/2023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41151-B38C-4230-91F0-8A3BB69A056C}" type="datetime1">
              <a:rPr lang="en-US" smtClean="0"/>
              <a:t>2/6/2023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6EA29-EE45-46F5-8084-6929433FA14E}" type="datetime1">
              <a:rPr lang="en-US" smtClean="0"/>
              <a:t>2/6/2023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67B94D-50C4-4558-AAA1-857DDB1A21EF}" type="datetime1">
              <a:rPr lang="en-US" smtClean="0"/>
              <a:t>2/6/2023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>
            <a:extLst>
              <a:ext uri="{FF2B5EF4-FFF2-40B4-BE49-F238E27FC236}">
                <a16:creationId xmlns:a16="http://schemas.microsoft.com/office/drawing/2014/main" id="{AD579530-1077-46B3-BD5C-81BB270A1D5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1"/>
            <a:ext cx="12192003" cy="6858001"/>
            <a:chOff x="0" y="-1"/>
            <a:chExt cx="12192003" cy="6858001"/>
          </a:xfrm>
        </p:grpSpPr>
        <p:sp useBgFill="1">
          <p:nvSpPr>
            <p:cNvPr id="78" name="Rectangle 77">
              <a:extLst>
                <a:ext uri="{FF2B5EF4-FFF2-40B4-BE49-F238E27FC236}">
                  <a16:creationId xmlns:a16="http://schemas.microsoft.com/office/drawing/2014/main" id="{ACBB106A-B366-4349-B59F-E8FBDADD82A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-1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79" name="Picture 2">
              <a:extLst>
                <a:ext uri="{FF2B5EF4-FFF2-40B4-BE49-F238E27FC236}">
                  <a16:creationId xmlns:a16="http://schemas.microsoft.com/office/drawing/2014/main" id="{113FC03B-24E4-4A3F-9626-CC7F6356BC9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 noChangeArrowheads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alphaModFix amt="30000"/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12192003" cy="6858001"/>
            </a:xfrm>
            <a:prstGeom prst="rect">
              <a:avLst/>
            </a:prstGeom>
            <a:noFill/>
            <a:extLst>
              <a:ext uri="{909E8E84-426E-40dd-AFC4-6F175D3DCCD1}">
                <a14:hiddenFill xmlns="" xmlns:a16="http://schemas.microsoft.com/office/drawing/2014/main" xmlns:a14="http://schemas.microsoft.com/office/drawing/2010/main" xmlns:p14="http://schemas.microsoft.com/office/powerpoint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Picture 4" descr="close up of circuit board">
            <a:extLst>
              <a:ext uri="{FF2B5EF4-FFF2-40B4-BE49-F238E27FC236}">
                <a16:creationId xmlns:a16="http://schemas.microsoft.com/office/drawing/2014/main" id="{525AE681-57C0-4C44-9E88-A16CDA016EB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30000"/>
          </a:blip>
          <a:srcRect t="6504" b="9202"/>
          <a:stretch/>
        </p:blipFill>
        <p:spPr>
          <a:xfrm>
            <a:off x="-2" y="10"/>
            <a:ext cx="12188389" cy="6857990"/>
          </a:xfrm>
          <a:prstGeom prst="rect">
            <a:avLst/>
          </a:prstGeom>
        </p:spPr>
      </p:pic>
      <p:grpSp>
        <p:nvGrpSpPr>
          <p:cNvPr id="81" name="Group 80">
            <a:extLst>
              <a:ext uri="{FF2B5EF4-FFF2-40B4-BE49-F238E27FC236}">
                <a16:creationId xmlns:a16="http://schemas.microsoft.com/office/drawing/2014/main" id="{83F79A5F-63B5-4802-B39B-BF0F89DDDA1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5895" y="2235200"/>
            <a:ext cx="10982062" cy="2396067"/>
            <a:chOff x="605895" y="2235200"/>
            <a:chExt cx="10982062" cy="2396067"/>
          </a:xfrm>
        </p:grpSpPr>
        <p:sp>
          <p:nvSpPr>
            <p:cNvPr id="82" name="Round Diagonal Corner Rectangle 7">
              <a:extLst>
                <a:ext uri="{FF2B5EF4-FFF2-40B4-BE49-F238E27FC236}">
                  <a16:creationId xmlns:a16="http://schemas.microsoft.com/office/drawing/2014/main" id="{00D14BF7-A799-4EDA-8C19-CED0B8EC523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82333" y="2235200"/>
              <a:ext cx="7027334" cy="2396067"/>
            </a:xfrm>
            <a:prstGeom prst="round2DiagRect">
              <a:avLst>
                <a:gd name="adj1" fmla="val 9246"/>
                <a:gd name="adj2" fmla="val 0"/>
              </a:avLst>
            </a:prstGeom>
            <a:solidFill>
              <a:schemeClr val="bg1">
                <a:alpha val="80000"/>
              </a:schemeClr>
            </a:solidFill>
            <a:ln w="19050" cap="sq">
              <a:solidFill>
                <a:schemeClr val="tx2">
                  <a:alpha val="60000"/>
                </a:schemeClr>
              </a:solidFill>
              <a:miter lim="800000"/>
            </a:ln>
            <a:effectLst>
              <a:outerShdw blurRad="889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AF292344-73C8-4E53-85C0-8CDB23EB53B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605895" y="2900097"/>
              <a:ext cx="10982062" cy="1211524"/>
              <a:chOff x="605895" y="2900097"/>
              <a:chExt cx="10982062" cy="1211524"/>
            </a:xfrm>
          </p:grpSpPr>
          <p:sp>
            <p:nvSpPr>
              <p:cNvPr id="84" name="Freeform 32">
                <a:extLst>
                  <a:ext uri="{FF2B5EF4-FFF2-40B4-BE49-F238E27FC236}">
                    <a16:creationId xmlns:a16="http://schemas.microsoft.com/office/drawing/2014/main" id="{4781E776-A0A7-4FB6-958B-8389BBA5697D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 flipV="1">
                <a:off x="9653587" y="3379784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85" name="Freeform 33">
                <a:extLst>
                  <a:ext uri="{FF2B5EF4-FFF2-40B4-BE49-F238E27FC236}">
                    <a16:creationId xmlns:a16="http://schemas.microsoft.com/office/drawing/2014/main" id="{0F004D56-F177-45BC-8965-B72DB88A0859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 flipV="1">
                <a:off x="10078244" y="3310728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86" name="Freeform 34">
                <a:extLst>
                  <a:ext uri="{FF2B5EF4-FFF2-40B4-BE49-F238E27FC236}">
                    <a16:creationId xmlns:a16="http://schemas.microsoft.com/office/drawing/2014/main" id="{5F2F1F83-817B-4678-B0AE-8FFDC49FC825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 flipV="1">
                <a:off x="11146631" y="3574253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87" name="Freeform 37">
                <a:extLst>
                  <a:ext uri="{FF2B5EF4-FFF2-40B4-BE49-F238E27FC236}">
                    <a16:creationId xmlns:a16="http://schemas.microsoft.com/office/drawing/2014/main" id="{F908EB47-32F4-4E82-BF56-FD25BB074747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 flipV="1">
                <a:off x="10230644" y="3034502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88" name="Freeform 35">
                <a:extLst>
                  <a:ext uri="{FF2B5EF4-FFF2-40B4-BE49-F238E27FC236}">
                    <a16:creationId xmlns:a16="http://schemas.microsoft.com/office/drawing/2014/main" id="{0966000D-B975-4E8A-9BF2-EACF2164050E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10034587" y="256275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89" name="Freeform 36">
                <a:extLst>
                  <a:ext uri="{FF2B5EF4-FFF2-40B4-BE49-F238E27FC236}">
                    <a16:creationId xmlns:a16="http://schemas.microsoft.com/office/drawing/2014/main" id="{A9554499-6796-4AEE-B012-34A5B9A585A6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10747375" y="3232679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90" name="Freeform 38">
                <a:extLst>
                  <a:ext uri="{FF2B5EF4-FFF2-40B4-BE49-F238E27FC236}">
                    <a16:creationId xmlns:a16="http://schemas.microsoft.com/office/drawing/2014/main" id="{9DD40864-34BD-491F-B591-180E7B32C121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11399044" y="3095360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91" name="Freeform 39">
                <a:extLst>
                  <a:ext uri="{FF2B5EF4-FFF2-40B4-BE49-F238E27FC236}">
                    <a16:creationId xmlns:a16="http://schemas.microsoft.com/office/drawing/2014/main" id="{2623F54C-4373-4D30-90DB-3129BDDF54AC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10353675" y="2153178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92" name="Freeform 40">
                <a:extLst>
                  <a:ext uri="{FF2B5EF4-FFF2-40B4-BE49-F238E27FC236}">
                    <a16:creationId xmlns:a16="http://schemas.microsoft.com/office/drawing/2014/main" id="{1FF42884-D4B2-462F-9FA7-4FA892532245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9848850" y="330887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93" name="Rectangle 41">
                <a:extLst>
                  <a:ext uri="{FF2B5EF4-FFF2-40B4-BE49-F238E27FC236}">
                    <a16:creationId xmlns:a16="http://schemas.microsoft.com/office/drawing/2014/main" id="{27F4D4BA-37F5-4D54-BDFF-733F621D5DB0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5400000">
                <a:off x="9721056" y="3284272"/>
                <a:ext cx="23813" cy="252413"/>
              </a:xfrm>
              <a:prstGeom prst="rect">
                <a:avLst/>
              </a:pr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94" name="Freeform 32">
                <a:extLst>
                  <a:ext uri="{FF2B5EF4-FFF2-40B4-BE49-F238E27FC236}">
                    <a16:creationId xmlns:a16="http://schemas.microsoft.com/office/drawing/2014/main" id="{29E4A0E5-0441-4563-A947-12A5781105E7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 flipV="1">
                <a:off x="2122751" y="3532184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95" name="Freeform 33">
                <a:extLst>
                  <a:ext uri="{FF2B5EF4-FFF2-40B4-BE49-F238E27FC236}">
                    <a16:creationId xmlns:a16="http://schemas.microsoft.com/office/drawing/2014/main" id="{4A8D89B4-AD1B-410A-870B-1042E075A04E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 flipV="1">
                <a:off x="1958445" y="3463128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96" name="Freeform 34">
                <a:extLst>
                  <a:ext uri="{FF2B5EF4-FFF2-40B4-BE49-F238E27FC236}">
                    <a16:creationId xmlns:a16="http://schemas.microsoft.com/office/drawing/2014/main" id="{DFC54570-9F45-44E6-AC94-4B3192D44B28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 flipV="1">
                <a:off x="858308" y="3726653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97" name="Freeform 37">
                <a:extLst>
                  <a:ext uri="{FF2B5EF4-FFF2-40B4-BE49-F238E27FC236}">
                    <a16:creationId xmlns:a16="http://schemas.microsoft.com/office/drawing/2014/main" id="{A976F76C-4BBB-4CD4-9270-5E4E8802BF70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 flipV="1">
                <a:off x="1658407" y="3186902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98" name="Freeform 35">
                <a:extLst>
                  <a:ext uri="{FF2B5EF4-FFF2-40B4-BE49-F238E27FC236}">
                    <a16:creationId xmlns:a16="http://schemas.microsoft.com/office/drawing/2014/main" id="{06081E5F-35E2-4E9E-A0DA-9E2F769C4CE3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>
                <a:off x="1860814" y="271515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99" name="Freeform 36">
                <a:extLst>
                  <a:ext uri="{FF2B5EF4-FFF2-40B4-BE49-F238E27FC236}">
                    <a16:creationId xmlns:a16="http://schemas.microsoft.com/office/drawing/2014/main" id="{7B7B4F78-1391-433D-AAE5-0FA8B8EE1817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>
                <a:off x="1289314" y="3385079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100" name="Freeform 38">
                <a:extLst>
                  <a:ext uri="{FF2B5EF4-FFF2-40B4-BE49-F238E27FC236}">
                    <a16:creationId xmlns:a16="http://schemas.microsoft.com/office/drawing/2014/main" id="{EF63F42B-29ED-4285-99D1-5FA657DA929D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>
                <a:off x="605895" y="3247760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101" name="Freeform 39">
                <a:extLst>
                  <a:ext uri="{FF2B5EF4-FFF2-40B4-BE49-F238E27FC236}">
                    <a16:creationId xmlns:a16="http://schemas.microsoft.com/office/drawing/2014/main" id="{EB7A6053-A7CF-4785-B396-6F70D6EBE9BA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>
                <a:off x="1532202" y="2305578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102" name="Freeform 40">
                <a:extLst>
                  <a:ext uri="{FF2B5EF4-FFF2-40B4-BE49-F238E27FC236}">
                    <a16:creationId xmlns:a16="http://schemas.microsoft.com/office/drawing/2014/main" id="{E6337518-A10D-47A5-BD86-6D1F3FAF3C99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>
                <a:spLocks noEditPoint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>
                <a:off x="2154501" y="346127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  <p:sp>
            <p:nvSpPr>
              <p:cNvPr id="103" name="Rectangle 41">
                <a:extLst>
                  <a:ext uri="{FF2B5EF4-FFF2-40B4-BE49-F238E27FC236}">
                    <a16:creationId xmlns:a16="http://schemas.microsoft.com/office/drawing/2014/main" id="{7591C37F-6498-4992-992D-D413A84752D3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>
                <a:spLocks noChangeArrowheads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rot="16200000" flipH="1">
                <a:off x="2448983" y="3436672"/>
                <a:ext cx="23813" cy="252413"/>
              </a:xfrm>
              <a:prstGeom prst="rect">
                <a:avLst/>
              </a:prstGeom>
              <a:solidFill>
                <a:schemeClr val="tx2">
                  <a:alpha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rgbClr val="000000">
                    <a:alpha val="58000"/>
                  </a:srgbClr>
                </a:outerShdw>
              </a:effectLst>
            </p:spPr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D476017-D224-40AE-B921-6752545015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67000" y="2328334"/>
            <a:ext cx="6858000" cy="1367896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Artificial intelligence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1F013D4-CBD9-4FC1-AF91-2301A70448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2390512" y="6164793"/>
            <a:ext cx="6857999" cy="953029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By : Jad halaseh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71922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" name="Group 173">
            <a:extLst>
              <a:ext uri="{FF2B5EF4-FFF2-40B4-BE49-F238E27FC236}">
                <a16:creationId xmlns:a16="http://schemas.microsoft.com/office/drawing/2014/main" id="{8E1DDAD8-1D10-4640-A034-BE90015E37B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1"/>
            <a:ext cx="12192003" cy="6858001"/>
            <a:chOff x="0" y="-1"/>
            <a:chExt cx="12192003" cy="6858001"/>
          </a:xfrm>
        </p:grpSpPr>
        <p:sp useBgFill="1">
          <p:nvSpPr>
            <p:cNvPr id="175" name="Rectangle 174">
              <a:extLst>
                <a:ext uri="{FF2B5EF4-FFF2-40B4-BE49-F238E27FC236}">
                  <a16:creationId xmlns:a16="http://schemas.microsoft.com/office/drawing/2014/main" id="{52FE7688-721D-4A97-B007-BDE056094DA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-1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76" name="Picture 2">
              <a:extLst>
                <a:ext uri="{FF2B5EF4-FFF2-40B4-BE49-F238E27FC236}">
                  <a16:creationId xmlns:a16="http://schemas.microsoft.com/office/drawing/2014/main" id="{9E73A810-8571-4A9D-A3CB-336933AB4C0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 noChangeArrowheads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alphaModFix amt="30000"/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12192003" cy="6858001"/>
            </a:xfrm>
            <a:prstGeom prst="rect">
              <a:avLst/>
            </a:prstGeom>
            <a:noFill/>
            <a:extLst>
              <a:ext uri="{909E8E84-426E-40dd-AFC4-6F175D3DCCD1}">
                <a14:hiddenFill xmlns="" xmlns:a16="http://schemas.microsoft.com/office/drawing/2014/main" xmlns:a14="http://schemas.microsoft.com/office/drawing/2010/main" xmlns:p14="http://schemas.microsoft.com/office/powerpoint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" name="Picture 3" descr="close up of circuit board">
            <a:extLst>
              <a:ext uri="{FF2B5EF4-FFF2-40B4-BE49-F238E27FC236}">
                <a16:creationId xmlns:a16="http://schemas.microsoft.com/office/drawing/2014/main" id="{4B216623-4B59-4FC0-8E90-468349035D2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30000"/>
          </a:blip>
          <a:srcRect l="17220" r="9210" b="-1"/>
          <a:stretch/>
        </p:blipFill>
        <p:spPr>
          <a:xfrm>
            <a:off x="-5597" y="10"/>
            <a:ext cx="7558541" cy="6857990"/>
          </a:xfrm>
          <a:prstGeom prst="rect">
            <a:avLst/>
          </a:prstGeom>
        </p:spPr>
      </p:pic>
      <p:grpSp>
        <p:nvGrpSpPr>
          <p:cNvPr id="178" name="Group 177">
            <a:extLst>
              <a:ext uri="{FF2B5EF4-FFF2-40B4-BE49-F238E27FC236}">
                <a16:creationId xmlns:a16="http://schemas.microsoft.com/office/drawing/2014/main" id="{FD642FB6-2808-4BC5-AE0B-7302C24B78A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2305051" cy="6858001"/>
            <a:chOff x="0" y="0"/>
            <a:chExt cx="2305051" cy="6858001"/>
          </a:xfrm>
          <a:solidFill>
            <a:schemeClr val="tx1">
              <a:alpha val="70000"/>
            </a:schemeClr>
          </a:solidFill>
          <a:effectLst/>
        </p:grpSpPr>
        <p:sp>
          <p:nvSpPr>
            <p:cNvPr id="179" name="Rectangle 178">
              <a:extLst>
                <a:ext uri="{FF2B5EF4-FFF2-40B4-BE49-F238E27FC236}">
                  <a16:creationId xmlns:a16="http://schemas.microsoft.com/office/drawing/2014/main" id="{0B0B8F04-D9A7-48E5-A29C-51A66B59DFF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80" name="Freeform 6">
              <a:extLst>
                <a:ext uri="{FF2B5EF4-FFF2-40B4-BE49-F238E27FC236}">
                  <a16:creationId xmlns:a16="http://schemas.microsoft.com/office/drawing/2014/main" id="{D6D18883-6BFF-42BB-8088-FCCF83F9CFC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1" name="Freeform 7">
              <a:extLst>
                <a:ext uri="{FF2B5EF4-FFF2-40B4-BE49-F238E27FC236}">
                  <a16:creationId xmlns:a16="http://schemas.microsoft.com/office/drawing/2014/main" id="{1D0FEFB3-A009-4D0F-9107-C0B17786FB0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2" name="Rectangle 181">
              <a:extLst>
                <a:ext uri="{FF2B5EF4-FFF2-40B4-BE49-F238E27FC236}">
                  <a16:creationId xmlns:a16="http://schemas.microsoft.com/office/drawing/2014/main" id="{78E86C7F-B981-4448-8A1A-856F7124FF4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83" name="Freeform 9">
              <a:extLst>
                <a:ext uri="{FF2B5EF4-FFF2-40B4-BE49-F238E27FC236}">
                  <a16:creationId xmlns:a16="http://schemas.microsoft.com/office/drawing/2014/main" id="{4C6CFFD9-BA00-4184-8310-5FC9550954F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4" name="Freeform 10">
              <a:extLst>
                <a:ext uri="{FF2B5EF4-FFF2-40B4-BE49-F238E27FC236}">
                  <a16:creationId xmlns:a16="http://schemas.microsoft.com/office/drawing/2014/main" id="{A1892DF3-4848-496C-8664-DFD32EE2508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5" name="Freeform 11">
              <a:extLst>
                <a:ext uri="{FF2B5EF4-FFF2-40B4-BE49-F238E27FC236}">
                  <a16:creationId xmlns:a16="http://schemas.microsoft.com/office/drawing/2014/main" id="{D6DB8C30-651E-4D8F-A70C-163FC584273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6" name="Freeform 12">
              <a:extLst>
                <a:ext uri="{FF2B5EF4-FFF2-40B4-BE49-F238E27FC236}">
                  <a16:creationId xmlns:a16="http://schemas.microsoft.com/office/drawing/2014/main" id="{563DFB81-F969-4F44-BA6C-6347956423F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7" name="Freeform 13">
              <a:extLst>
                <a:ext uri="{FF2B5EF4-FFF2-40B4-BE49-F238E27FC236}">
                  <a16:creationId xmlns:a16="http://schemas.microsoft.com/office/drawing/2014/main" id="{8E5DE346-AFCA-40DA-B5E2-93A86EA54C1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8" name="Freeform 14">
              <a:extLst>
                <a:ext uri="{FF2B5EF4-FFF2-40B4-BE49-F238E27FC236}">
                  <a16:creationId xmlns:a16="http://schemas.microsoft.com/office/drawing/2014/main" id="{77A34306-2AE8-43D0-9686-E97B3B53FE3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9" name="Freeform 15">
              <a:extLst>
                <a:ext uri="{FF2B5EF4-FFF2-40B4-BE49-F238E27FC236}">
                  <a16:creationId xmlns:a16="http://schemas.microsoft.com/office/drawing/2014/main" id="{B9CC10F0-FFCD-4CB9-AF4C-22722D20B75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0" name="Freeform 16">
              <a:extLst>
                <a:ext uri="{FF2B5EF4-FFF2-40B4-BE49-F238E27FC236}">
                  <a16:creationId xmlns:a16="http://schemas.microsoft.com/office/drawing/2014/main" id="{2A6B0E38-C962-4491-BFDA-75378B4D674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1" name="Freeform 17">
              <a:extLst>
                <a:ext uri="{FF2B5EF4-FFF2-40B4-BE49-F238E27FC236}">
                  <a16:creationId xmlns:a16="http://schemas.microsoft.com/office/drawing/2014/main" id="{655F640B-8407-487C-8696-F47451478E0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2" name="Freeform 18">
              <a:extLst>
                <a:ext uri="{FF2B5EF4-FFF2-40B4-BE49-F238E27FC236}">
                  <a16:creationId xmlns:a16="http://schemas.microsoft.com/office/drawing/2014/main" id="{FAB4F099-4FF6-4410-A5B9-2A5355719C9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3" name="Freeform 19">
              <a:extLst>
                <a:ext uri="{FF2B5EF4-FFF2-40B4-BE49-F238E27FC236}">
                  <a16:creationId xmlns:a16="http://schemas.microsoft.com/office/drawing/2014/main" id="{6FE80B6E-3DA9-4304-9925-12E578C4E9B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4" name="Freeform 20">
              <a:extLst>
                <a:ext uri="{FF2B5EF4-FFF2-40B4-BE49-F238E27FC236}">
                  <a16:creationId xmlns:a16="http://schemas.microsoft.com/office/drawing/2014/main" id="{67D1CB75-0CBA-4E13-924C-21F221D7BF6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5" name="Freeform 21">
              <a:extLst>
                <a:ext uri="{FF2B5EF4-FFF2-40B4-BE49-F238E27FC236}">
                  <a16:creationId xmlns:a16="http://schemas.microsoft.com/office/drawing/2014/main" id="{F2CC783B-FA45-4777-A76A-982B285C7C4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6" name="Freeform 22">
              <a:extLst>
                <a:ext uri="{FF2B5EF4-FFF2-40B4-BE49-F238E27FC236}">
                  <a16:creationId xmlns:a16="http://schemas.microsoft.com/office/drawing/2014/main" id="{D68F4DD3-D736-4B78-972E-F5128CFBE73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7" name="Freeform 23">
              <a:extLst>
                <a:ext uri="{FF2B5EF4-FFF2-40B4-BE49-F238E27FC236}">
                  <a16:creationId xmlns:a16="http://schemas.microsoft.com/office/drawing/2014/main" id="{B14AF103-15B3-4796-A71A-297D37E1763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8" name="Freeform 24">
              <a:extLst>
                <a:ext uri="{FF2B5EF4-FFF2-40B4-BE49-F238E27FC236}">
                  <a16:creationId xmlns:a16="http://schemas.microsoft.com/office/drawing/2014/main" id="{B0B240FB-0453-4B6F-9F9B-C2C3305AC5E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9" name="Freeform 25">
              <a:extLst>
                <a:ext uri="{FF2B5EF4-FFF2-40B4-BE49-F238E27FC236}">
                  <a16:creationId xmlns:a16="http://schemas.microsoft.com/office/drawing/2014/main" id="{EBBBDCEE-433E-40F3-B49D-375CB162A88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0" name="Freeform 26">
              <a:extLst>
                <a:ext uri="{FF2B5EF4-FFF2-40B4-BE49-F238E27FC236}">
                  <a16:creationId xmlns:a16="http://schemas.microsoft.com/office/drawing/2014/main" id="{09B123C6-141E-4A37-B5A7-27E7764FA1F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1" name="Freeform 27">
              <a:extLst>
                <a:ext uri="{FF2B5EF4-FFF2-40B4-BE49-F238E27FC236}">
                  <a16:creationId xmlns:a16="http://schemas.microsoft.com/office/drawing/2014/main" id="{1FA1F521-36A1-49FF-84A7-229E8970F7C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2" name="Freeform 28">
              <a:extLst>
                <a:ext uri="{FF2B5EF4-FFF2-40B4-BE49-F238E27FC236}">
                  <a16:creationId xmlns:a16="http://schemas.microsoft.com/office/drawing/2014/main" id="{DE512F89-D901-4487-A42C-02345EC5FCD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3" name="Freeform 29">
              <a:extLst>
                <a:ext uri="{FF2B5EF4-FFF2-40B4-BE49-F238E27FC236}">
                  <a16:creationId xmlns:a16="http://schemas.microsoft.com/office/drawing/2014/main" id="{ED3ED0E5-3226-4B78-B3EA-C591824B897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4" name="Freeform 30">
              <a:extLst>
                <a:ext uri="{FF2B5EF4-FFF2-40B4-BE49-F238E27FC236}">
                  <a16:creationId xmlns:a16="http://schemas.microsoft.com/office/drawing/2014/main" id="{9CBB1F68-B6DE-4ECF-B20F-328F9811E2F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5" name="Freeform 31">
              <a:extLst>
                <a:ext uri="{FF2B5EF4-FFF2-40B4-BE49-F238E27FC236}">
                  <a16:creationId xmlns:a16="http://schemas.microsoft.com/office/drawing/2014/main" id="{A566C551-9523-4D97-A8CF-5C91F436C50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6" name="Freeform 32">
              <a:extLst>
                <a:ext uri="{FF2B5EF4-FFF2-40B4-BE49-F238E27FC236}">
                  <a16:creationId xmlns:a16="http://schemas.microsoft.com/office/drawing/2014/main" id="{9E166BA0-9268-4419-9332-2D30C212397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7" name="Rectangle 206">
              <a:extLst>
                <a:ext uri="{FF2B5EF4-FFF2-40B4-BE49-F238E27FC236}">
                  <a16:creationId xmlns:a16="http://schemas.microsoft.com/office/drawing/2014/main" id="{B700C031-AA54-4DC7-B8A2-2569B3FA653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208" name="Freeform 34">
              <a:extLst>
                <a:ext uri="{FF2B5EF4-FFF2-40B4-BE49-F238E27FC236}">
                  <a16:creationId xmlns:a16="http://schemas.microsoft.com/office/drawing/2014/main" id="{03045EC8-ECC8-473F-8786-DE266F05B15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9" name="Freeform 35">
              <a:extLst>
                <a:ext uri="{FF2B5EF4-FFF2-40B4-BE49-F238E27FC236}">
                  <a16:creationId xmlns:a16="http://schemas.microsoft.com/office/drawing/2014/main" id="{9337EBA2-5088-4A44-8C0B-A6EE78989CF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0" name="Freeform 36">
              <a:extLst>
                <a:ext uri="{FF2B5EF4-FFF2-40B4-BE49-F238E27FC236}">
                  <a16:creationId xmlns:a16="http://schemas.microsoft.com/office/drawing/2014/main" id="{3486A705-2593-45C9-A13E-8E2FB7C3543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1" name="Freeform 37">
              <a:extLst>
                <a:ext uri="{FF2B5EF4-FFF2-40B4-BE49-F238E27FC236}">
                  <a16:creationId xmlns:a16="http://schemas.microsoft.com/office/drawing/2014/main" id="{F357321C-6DEE-4D02-A997-75E47EE0E0E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2" name="Freeform 38">
              <a:extLst>
                <a:ext uri="{FF2B5EF4-FFF2-40B4-BE49-F238E27FC236}">
                  <a16:creationId xmlns:a16="http://schemas.microsoft.com/office/drawing/2014/main" id="{D0B8F87F-3530-4BCD-A8E5-C1B83707B55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3" name="Freeform 39">
              <a:extLst>
                <a:ext uri="{FF2B5EF4-FFF2-40B4-BE49-F238E27FC236}">
                  <a16:creationId xmlns:a16="http://schemas.microsoft.com/office/drawing/2014/main" id="{5BE86BA3-AB0E-4F70-A552-0D9EB9E98ED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4" name="Freeform 40">
              <a:extLst>
                <a:ext uri="{FF2B5EF4-FFF2-40B4-BE49-F238E27FC236}">
                  <a16:creationId xmlns:a16="http://schemas.microsoft.com/office/drawing/2014/main" id="{DF5FE773-B9AE-4A3F-8EDC-165CE579BDC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5" name="Freeform 41">
              <a:extLst>
                <a:ext uri="{FF2B5EF4-FFF2-40B4-BE49-F238E27FC236}">
                  <a16:creationId xmlns:a16="http://schemas.microsoft.com/office/drawing/2014/main" id="{4A03D7BE-B358-4F8B-85EA-65E0CBF2D1E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6" name="Freeform 42">
              <a:extLst>
                <a:ext uri="{FF2B5EF4-FFF2-40B4-BE49-F238E27FC236}">
                  <a16:creationId xmlns:a16="http://schemas.microsoft.com/office/drawing/2014/main" id="{A6548877-0957-435B-A419-389A278E57E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7" name="Freeform 43">
              <a:extLst>
                <a:ext uri="{FF2B5EF4-FFF2-40B4-BE49-F238E27FC236}">
                  <a16:creationId xmlns:a16="http://schemas.microsoft.com/office/drawing/2014/main" id="{B2D5EA95-9E60-468A-8DA1-40F05C9BDA4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8" name="Freeform 44">
              <a:extLst>
                <a:ext uri="{FF2B5EF4-FFF2-40B4-BE49-F238E27FC236}">
                  <a16:creationId xmlns:a16="http://schemas.microsoft.com/office/drawing/2014/main" id="{C9B409CE-11E5-40D1-8C9B-86614EAE2A3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9" name="Rectangle 218">
              <a:extLst>
                <a:ext uri="{FF2B5EF4-FFF2-40B4-BE49-F238E27FC236}">
                  <a16:creationId xmlns:a16="http://schemas.microsoft.com/office/drawing/2014/main" id="{9E594AF5-DB50-4227-AC2F-10EE5233C41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220" name="Freeform 46">
              <a:extLst>
                <a:ext uri="{FF2B5EF4-FFF2-40B4-BE49-F238E27FC236}">
                  <a16:creationId xmlns:a16="http://schemas.microsoft.com/office/drawing/2014/main" id="{9335DCAF-74A2-4994-B5BF-1C079A40A54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1" name="Freeform 47">
              <a:extLst>
                <a:ext uri="{FF2B5EF4-FFF2-40B4-BE49-F238E27FC236}">
                  <a16:creationId xmlns:a16="http://schemas.microsoft.com/office/drawing/2014/main" id="{1DC8E1A2-0C6B-4BA9-85F4-3645AED5DEA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2" name="Freeform 48">
              <a:extLst>
                <a:ext uri="{FF2B5EF4-FFF2-40B4-BE49-F238E27FC236}">
                  <a16:creationId xmlns:a16="http://schemas.microsoft.com/office/drawing/2014/main" id="{28F38DE0-3BEE-441A-8212-E77DA2328A3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3" name="Freeform 49">
              <a:extLst>
                <a:ext uri="{FF2B5EF4-FFF2-40B4-BE49-F238E27FC236}">
                  <a16:creationId xmlns:a16="http://schemas.microsoft.com/office/drawing/2014/main" id="{AE81208E-D239-496C-A312-506B0241B31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4" name="Freeform 50">
              <a:extLst>
                <a:ext uri="{FF2B5EF4-FFF2-40B4-BE49-F238E27FC236}">
                  <a16:creationId xmlns:a16="http://schemas.microsoft.com/office/drawing/2014/main" id="{242FE966-DDA4-4668-B8D6-C4B0D4C78E5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5" name="Freeform 51">
              <a:extLst>
                <a:ext uri="{FF2B5EF4-FFF2-40B4-BE49-F238E27FC236}">
                  <a16:creationId xmlns:a16="http://schemas.microsoft.com/office/drawing/2014/main" id="{FB0A5F60-550F-4025-9DCE-6F42A7C0643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6" name="Freeform 52">
              <a:extLst>
                <a:ext uri="{FF2B5EF4-FFF2-40B4-BE49-F238E27FC236}">
                  <a16:creationId xmlns:a16="http://schemas.microsoft.com/office/drawing/2014/main" id="{D7B61D18-4A61-44C9-A809-40639E8C1D9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7" name="Freeform 53">
              <a:extLst>
                <a:ext uri="{FF2B5EF4-FFF2-40B4-BE49-F238E27FC236}">
                  <a16:creationId xmlns:a16="http://schemas.microsoft.com/office/drawing/2014/main" id="{CB26E7EB-DC12-4BA7-B5DE-09EF2C1D0A3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8" name="Freeform 54">
              <a:extLst>
                <a:ext uri="{FF2B5EF4-FFF2-40B4-BE49-F238E27FC236}">
                  <a16:creationId xmlns:a16="http://schemas.microsoft.com/office/drawing/2014/main" id="{921237B4-9D85-4611-851F-5DBD71544AE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9" name="Freeform 55">
              <a:extLst>
                <a:ext uri="{FF2B5EF4-FFF2-40B4-BE49-F238E27FC236}">
                  <a16:creationId xmlns:a16="http://schemas.microsoft.com/office/drawing/2014/main" id="{C91509DE-9FAA-4E84-BCC1-CDDBEA8AC01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0" name="Freeform 56">
              <a:extLst>
                <a:ext uri="{FF2B5EF4-FFF2-40B4-BE49-F238E27FC236}">
                  <a16:creationId xmlns:a16="http://schemas.microsoft.com/office/drawing/2014/main" id="{C7029B06-6A09-4E46-BA86-F3C66DBDD48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1" name="Freeform 57">
              <a:extLst>
                <a:ext uri="{FF2B5EF4-FFF2-40B4-BE49-F238E27FC236}">
                  <a16:creationId xmlns:a16="http://schemas.microsoft.com/office/drawing/2014/main" id="{FF4ACFBF-D1F2-47B1-B0EB-F08C6508BDC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2" name="Freeform 58">
              <a:extLst>
                <a:ext uri="{FF2B5EF4-FFF2-40B4-BE49-F238E27FC236}">
                  <a16:creationId xmlns:a16="http://schemas.microsoft.com/office/drawing/2014/main" id="{A6FD1991-3A0E-4F63-BAD9-A98C2986048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A6BCF94-F108-4D92-8C4F-CD9273947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3876" y="588355"/>
            <a:ext cx="3084891" cy="1478570"/>
          </a:xfrm>
        </p:spPr>
        <p:txBody>
          <a:bodyPr>
            <a:normAutofit/>
          </a:bodyPr>
          <a:lstStyle/>
          <a:p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What is artificial </a:t>
            </a:r>
            <a:r>
              <a:rPr lang="en-US" sz="1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intelegnce</a:t>
            </a:r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399AB7-9E36-4EAD-B44A-9E0CEA24AA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62519" y="2249487"/>
            <a:ext cx="3084892" cy="3541714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10000"/>
              </a:lnSpc>
            </a:pPr>
            <a:r>
              <a:rPr lang="en-US" dirty="0"/>
              <a:t>Artificial intelligence is </a:t>
            </a:r>
            <a:r>
              <a:rPr lang="en-US" b="1" dirty="0"/>
              <a:t>the simulation of human intelligence processes by machines, especially computer systems</a:t>
            </a:r>
            <a:r>
              <a:rPr lang="en-US" dirty="0"/>
              <a:t>. Specific applications of AI include expert systems, natural language processing, speech recognition and machine vision.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0948493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</a:t>
            </a:r>
            <a:r>
              <a:rPr lang="en-US" dirty="0" err="1" smtClean="0"/>
              <a:t>a.i</a:t>
            </a:r>
            <a:r>
              <a:rPr lang="en-US" dirty="0" smtClean="0"/>
              <a:t> can do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Artificial intelligence (AI) makes it possible for </a:t>
            </a:r>
            <a:r>
              <a:rPr lang="en-US" b="1" dirty="0"/>
              <a:t>machines to learn from experience, adjust to new inputs and perform human-like tasks</a:t>
            </a:r>
            <a:r>
              <a:rPr lang="en-US" dirty="0"/>
              <a:t>. Most AI examples that you hear about today – from chess-playing computers to self-driving cars – rely heavily on deep learning and natural language processing.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59676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Advantages of </a:t>
            </a:r>
            <a:r>
              <a:rPr lang="en-US" dirty="0" err="1" smtClean="0"/>
              <a:t>a.i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Reduction in Human Error. </a:t>
            </a:r>
          </a:p>
          <a:p>
            <a:r>
              <a:rPr lang="en-US" dirty="0"/>
              <a:t>Zero Risks. </a:t>
            </a:r>
          </a:p>
          <a:p>
            <a:r>
              <a:rPr lang="en-US" dirty="0"/>
              <a:t>24x7 Availability</a:t>
            </a:r>
            <a:r>
              <a:rPr lang="en-US" dirty="0" smtClean="0"/>
              <a:t>.</a:t>
            </a:r>
            <a:endParaRPr lang="en-US" dirty="0"/>
          </a:p>
          <a:p>
            <a:r>
              <a:rPr lang="en-US" dirty="0"/>
              <a:t>Digital Assistance. </a:t>
            </a:r>
          </a:p>
          <a:p>
            <a:r>
              <a:rPr lang="en-US" dirty="0"/>
              <a:t>New Inventions. </a:t>
            </a:r>
          </a:p>
          <a:p>
            <a:r>
              <a:rPr lang="en-US" dirty="0"/>
              <a:t>Unbiased Decisions</a:t>
            </a:r>
            <a:r>
              <a:rPr lang="en-US" dirty="0" smtClean="0"/>
              <a:t>.</a:t>
            </a:r>
            <a:endParaRPr lang="en-US" dirty="0"/>
          </a:p>
          <a:p>
            <a:r>
              <a:rPr lang="en-US" dirty="0"/>
              <a:t>Perform Repetitive Jobs</a:t>
            </a:r>
            <a:r>
              <a:rPr lang="en-US" dirty="0" smtClean="0"/>
              <a:t>.</a:t>
            </a:r>
            <a:endParaRPr lang="en-US" dirty="0"/>
          </a:p>
          <a:p>
            <a:r>
              <a:rPr lang="en-US" dirty="0"/>
              <a:t>Daily Applications.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58833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disadvantages of </a:t>
            </a:r>
            <a:r>
              <a:rPr lang="en-US" dirty="0" err="1" smtClean="0"/>
              <a:t>a.i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High Costs. The ability to create a machine that can simulate human intelligence is no small feat. </a:t>
            </a:r>
            <a:endParaRPr lang="en-US" dirty="0" smtClean="0"/>
          </a:p>
          <a:p>
            <a:r>
              <a:rPr lang="en-US" dirty="0" smtClean="0"/>
              <a:t>No creativity. A big disadvantage of AI is that it cannot learn to think outside the box. </a:t>
            </a:r>
          </a:p>
          <a:p>
            <a:r>
              <a:rPr lang="en-US" dirty="0" smtClean="0"/>
              <a:t>Unemployment</a:t>
            </a:r>
            <a:r>
              <a:rPr lang="en-US" dirty="0"/>
              <a:t>. </a:t>
            </a:r>
          </a:p>
          <a:p>
            <a:r>
              <a:rPr lang="en-US" dirty="0" smtClean="0"/>
              <a:t>Make </a:t>
            </a:r>
            <a:r>
              <a:rPr lang="en-US" dirty="0"/>
              <a:t>Humans Lazy. </a:t>
            </a:r>
          </a:p>
          <a:p>
            <a:r>
              <a:rPr lang="en-US" dirty="0"/>
              <a:t>No Ethics. </a:t>
            </a:r>
          </a:p>
          <a:p>
            <a:r>
              <a:rPr lang="en-US" dirty="0"/>
              <a:t>No Improvement.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26928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C41CBB0-BAA0-4983-8F2B-E10AF3358DA8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2.xml><?xml version="1.0" encoding="utf-8"?>
<ds:datastoreItem xmlns:ds="http://schemas.openxmlformats.org/officeDocument/2006/customXml" ds:itemID="{E096F0E7-E7B5-406E-8E94-F0043B2AC7F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04C6BCC-A38B-4625-90E6-7D3BBA3909A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Circuit design</Template>
  <TotalTime>0</TotalTime>
  <Words>184</Words>
  <Application>Microsoft Office PowerPoint</Application>
  <PresentationFormat>Widescreen</PresentationFormat>
  <Paragraphs>22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Arial</vt:lpstr>
      <vt:lpstr>Calibri</vt:lpstr>
      <vt:lpstr>Trebuchet MS</vt:lpstr>
      <vt:lpstr>Tw Cen MT</vt:lpstr>
      <vt:lpstr>Circuit</vt:lpstr>
      <vt:lpstr>Artificial intelligence</vt:lpstr>
      <vt:lpstr>What is artificial intelegnce </vt:lpstr>
      <vt:lpstr>What a.i can do</vt:lpstr>
      <vt:lpstr>Advantages of a.i</vt:lpstr>
      <vt:lpstr>The disadvantages of a.i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2023-02-06T14:36:04Z</dcterms:created>
  <dcterms:modified xsi:type="dcterms:W3CDTF">2023-02-06T15:02:04Z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