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F8C7B-35B6-4D88-A4C6-018D1F323376}" v="73" dt="2023-02-03T11:48:57.624"/>
    <p1510:client id="{AB0BBCB2-1015-4A30-977A-3BACAF4BE0ED}" v="441" dt="2023-02-05T16:44:2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rethinking-assistive-technology/#:~:text=Similarly%2C%20assistive%20technology%20allows%20students,their%20functioning%20in%20the%20classroom" TargetMode="External"/><Relationship Id="rId2" Type="http://schemas.openxmlformats.org/officeDocument/2006/relationships/hyperlink" Target="https://www.atia.org/home/at-resources/what-is-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isingchildren.net.au/autism/therapies-guide/speech-generating-devices#:~:text=Speech%2Dgenerating%20devices%20are%20hand,devices%20used%20only%20for%20communication." TargetMode="External"/><Relationship Id="rId4" Type="http://schemas.openxmlformats.org/officeDocument/2006/relationships/hyperlink" Target="https://www.afb.org/blindness-and-low-vision/braille/what-brail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D7560255-A5F5-4B87-BDCF-D47BDC02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09" b="3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/>
                <a:cs typeface="Calibri Light"/>
              </a:rPr>
              <a:t>Assistive technology</a:t>
            </a:r>
            <a:endParaRPr lang="en-US" sz="40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By:Eliana Barghouth</a:t>
            </a:r>
            <a:endParaRPr lang="en-US" sz="20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0A55B-1D0F-F246-D2E2-0FC344CD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Definition of Assistive technology 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09503-A0E3-EB42-E89E-20550B63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Assistive technology (AT) is any item, piece of equipment, software program, or product system that is used to increase, maintain, or improve the functional capabilities of persons with disabilities.</a:t>
            </a:r>
            <a:endParaRPr lang="en-US" dirty="0"/>
          </a:p>
          <a:p>
            <a:br>
              <a:rPr lang="en-US" sz="2200" dirty="0"/>
            </a:br>
            <a:endParaRPr lang="en-US" sz="2200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2117172A-0AA4-222D-16B2-661CB853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64293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03870-4C69-ECA9-10D2-54902AD6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of assistive technology 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FCC40-392A-C0DA-FCF4-69B342FD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Assistive technology helps students with reading, writing, communication, visual, hearing, and mobility challenges to improve their functioning in the classroom. Also increase their independence.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In banking many systems that support people with disabilities are integrated to facilitate those people with special needs to visit banks and do Fianacial transaction.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9D6339F-1C30-A15E-C621-828A90D8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23" r="-1" b="3945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B25812D-D7B7-EDC1-6C6F-75DB491C0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0" r="16375" b="-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79106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43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B6F28-D5A1-1601-CA62-8F84FECA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 of assistive technology </a:t>
            </a:r>
          </a:p>
        </p:txBody>
      </p: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F426FB2-528E-3183-92CB-9F0E36DCE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" b="5979"/>
          <a:stretch/>
        </p:blipFill>
        <p:spPr>
          <a:xfrm>
            <a:off x="6096000" y="1827344"/>
            <a:ext cx="5459470" cy="32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computer, keyboard, indoor&#10;&#10;Description automatically generated">
            <a:extLst>
              <a:ext uri="{FF2B5EF4-FFF2-40B4-BE49-F238E27FC236}">
                <a16:creationId xmlns:a16="http://schemas.microsoft.com/office/drawing/2014/main" id="{CDA1247E-C721-2B51-EABE-F26414A5C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3216A-A95D-3CF9-E53D-EC90F44C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>
                <a:latin typeface="Comic Sans MS"/>
              </a:rPr>
              <a:t>Braille</a:t>
            </a:r>
            <a:r>
              <a:rPr lang="en-US" sz="4000" dirty="0"/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1CB67-B926-59C4-9F27-E3ED1F120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431" y="2385355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ngsana New"/>
                <a:cs typeface="Angsana New"/>
              </a:rPr>
              <a:t>Braille is a system of raised dots that can be read with the fingers by people who are blind or who have low vision.</a:t>
            </a:r>
          </a:p>
        </p:txBody>
      </p:sp>
    </p:spTree>
    <p:extLst>
      <p:ext uri="{BB962C8B-B14F-4D97-AF65-F5344CB8AC3E}">
        <p14:creationId xmlns:p14="http://schemas.microsoft.com/office/powerpoint/2010/main" val="131192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6BB47-B8E6-DC0A-675B-145126F2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Speech generator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E32F3-7CC5-9396-E7FA-28B0676F8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Speech-generating devices are hand-held electronic devices that play words or phrases when the user touches a switch or presses buttons or keys.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Picture 5" descr="Graphical user interface, application, calendar&#10;&#10;Description automatically generated">
            <a:extLst>
              <a:ext uri="{FF2B5EF4-FFF2-40B4-BE49-F238E27FC236}">
                <a16:creationId xmlns:a16="http://schemas.microsoft.com/office/drawing/2014/main" id="{AB607C28-5775-59CD-A552-EFAEC94F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856" y="1544241"/>
            <a:ext cx="5051320" cy="37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2FAE1-58A1-2E47-2923-405376B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citation</a:t>
            </a:r>
            <a:endParaRPr lang="en-US" sz="54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E9F4-DFB0-E755-BDB2-FF8186C2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1.What is AT?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  <a:hlinkClick r:id="rId2"/>
              </a:rPr>
              <a:t>https://www.atia.org/home/at-resources/what-is-at/</a:t>
            </a:r>
            <a:endParaRPr lang="en-US" sz="2000" b="1">
              <a:ea typeface="+mn-lt"/>
              <a:cs typeface="+mn-lt"/>
            </a:endParaRPr>
          </a:p>
          <a:p>
            <a:pPr>
              <a:buNone/>
            </a:pPr>
            <a:r>
              <a:rPr lang="en-US" sz="2000" b="1" dirty="0">
                <a:ea typeface="+mn-lt"/>
                <a:cs typeface="+mn-lt"/>
              </a:rPr>
              <a:t>2.Rethinking Assistive Technology</a:t>
            </a:r>
            <a:endParaRPr lang="en-US" sz="2000" dirty="0">
              <a:ea typeface="+mn-lt"/>
              <a:cs typeface="+mn-lt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Sullivan</a:t>
            </a:r>
          </a:p>
          <a:p>
            <a:pPr marL="0" indent="0">
              <a:buNone/>
            </a:pPr>
            <a:r>
              <a:rPr lang="en-US" sz="2000" b="1" u="sng" dirty="0">
                <a:ea typeface="+mn-lt"/>
                <a:cs typeface="+mn-lt"/>
                <a:hlinkClick r:id="rId3"/>
              </a:rPr>
              <a:t>https://www.edutopia.org/article/rethinking-assistive-technology/#:~:text=Similarly%2C%20assistive%20technology%20allows%20students,their%20functioning%20in%20the%20classroom</a:t>
            </a:r>
            <a:endParaRPr lang="en-US" sz="2000">
              <a:ea typeface="+mn-lt"/>
              <a:cs typeface="+mn-lt"/>
            </a:endParaRPr>
          </a:p>
          <a:p>
            <a:pPr>
              <a:buNone/>
            </a:pPr>
            <a:r>
              <a:rPr lang="en-US" sz="2200" b="1" dirty="0">
                <a:ea typeface="+mn-lt"/>
                <a:cs typeface="+mn-lt"/>
              </a:rPr>
              <a:t>3.What Is Braille?</a:t>
            </a:r>
            <a:endParaRPr lang="en-US" dirty="0"/>
          </a:p>
          <a:p>
            <a:pPr marL="0" indent="0">
              <a:buNone/>
            </a:pPr>
            <a:r>
              <a:rPr lang="en-US" sz="2200" b="1" dirty="0">
                <a:ea typeface="+mn-lt"/>
                <a:cs typeface="+mn-lt"/>
                <a:hlinkClick r:id="rId4"/>
              </a:rPr>
              <a:t>https://www.afb.org/blindness-and-low-vision/braille/what-braille</a:t>
            </a:r>
          </a:p>
          <a:p>
            <a:pPr>
              <a:buNone/>
            </a:pPr>
            <a:r>
              <a:rPr lang="en-US" sz="2200" b="1" dirty="0">
                <a:ea typeface="+mn-lt"/>
                <a:cs typeface="+mn-lt"/>
              </a:rPr>
              <a:t>4.Speech-generating devices</a:t>
            </a:r>
            <a:endParaRPr lang="en-US" dirty="0"/>
          </a:p>
          <a:p>
            <a:pPr marL="0" indent="0">
              <a:buNone/>
            </a:pPr>
            <a:r>
              <a:rPr lang="en-US" sz="2200" b="1" dirty="0">
                <a:ea typeface="+mn-lt"/>
                <a:cs typeface="+mn-lt"/>
                <a:hlinkClick r:id="rId5"/>
              </a:rPr>
              <a:t>https://raisingchildren.net.au/autism/therapies-guide/speech-generating-devices#:~:text=Speech%2Dgenerating%20devices%20are%20hand,devices%20used%20only%20for%20communication.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Assistive technology</vt:lpstr>
      <vt:lpstr>Definition of Assistive technology </vt:lpstr>
      <vt:lpstr>Benefits of assistive technology  </vt:lpstr>
      <vt:lpstr>Examples of assistive technology </vt:lpstr>
      <vt:lpstr>Braille </vt:lpstr>
      <vt:lpstr>Speech generator </vt:lpstr>
      <vt:lpstr>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164</cp:revision>
  <dcterms:created xsi:type="dcterms:W3CDTF">2023-02-03T11:28:31Z</dcterms:created>
  <dcterms:modified xsi:type="dcterms:W3CDTF">2023-02-05T16:44:28Z</dcterms:modified>
</cp:coreProperties>
</file>