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10"/>
  </p:notesMasterIdLst>
  <p:handoutMasterIdLst>
    <p:handoutMasterId r:id="rId11"/>
  </p:handoutMasterIdLst>
  <p:sldIdLst>
    <p:sldId id="268" r:id="rId5"/>
    <p:sldId id="269" r:id="rId6"/>
    <p:sldId id="270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5" autoAdjust="0"/>
  </p:normalViewPr>
  <p:slideViewPr>
    <p:cSldViewPr snapToGrid="0" snapToObjects="1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2592" y="-8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73E014-A6AA-472C-8E12-1D9B2DEC57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A60B8-51CB-4CEB-8F1F-B3D7B7F00C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2B26F-7429-404A-9C5E-0E429E02A42E}" type="datetimeFigureOut">
              <a:rPr lang="en-US" smtClean="0"/>
              <a:t>2/5/2023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84C44-A5E4-4BDA-B29B-03462F0688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CB09A-41E4-4E88-82E6-007D826251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AED79-B44F-46F7-9A9D-EC94587FA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31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A0E3A-0C98-4EA0-AAC9-F2996360A904}" type="datetimeFigureOut">
              <a:rPr lang="en-US" smtClean="0"/>
              <a:t>2/5/2023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AE1FE-786B-4B83-86A4-F53D62926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9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5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47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2078" y="577177"/>
            <a:ext cx="5339146" cy="173277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supercomputer</a:t>
            </a:r>
            <a:br>
              <a:rPr lang="en-US" b="1" dirty="0"/>
            </a:b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662" y="1695328"/>
            <a:ext cx="2838998" cy="492890"/>
          </a:xfrm>
        </p:spPr>
        <p:txBody>
          <a:bodyPr>
            <a:normAutofit/>
          </a:bodyPr>
          <a:lstStyle/>
          <a:p>
            <a:r>
              <a:rPr lang="en-US" b="1" dirty="0" smtClean="0"/>
              <a:t>By Jordan Abu Joudeh</a:t>
            </a:r>
            <a:endParaRPr lang="en-US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879" y="2400341"/>
            <a:ext cx="7295031" cy="41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supercomputer?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484" y="1905000"/>
            <a:ext cx="5582199" cy="1129145"/>
          </a:xfrm>
        </p:spPr>
        <p:txBody>
          <a:bodyPr/>
          <a:lstStyle/>
          <a:p>
            <a:r>
              <a:rPr lang="en-US" b="1" dirty="0"/>
              <a:t>A supercomputer is a computer with a high level of performance compared to a </a:t>
            </a:r>
            <a:r>
              <a:rPr lang="en-US" b="1" dirty="0" smtClean="0"/>
              <a:t>general purpose computer.</a:t>
            </a:r>
            <a:endParaRPr lang="en-US" b="1" dirty="0"/>
          </a:p>
        </p:txBody>
      </p:sp>
      <p:pic>
        <p:nvPicPr>
          <p:cNvPr id="2050" name="Picture 2" descr="What is a Supercomputer?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141" y="3034145"/>
            <a:ext cx="6412038" cy="360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3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386" y="1905000"/>
            <a:ext cx="8084330" cy="1611284"/>
          </a:xfrm>
        </p:spPr>
        <p:txBody>
          <a:bodyPr/>
          <a:lstStyle/>
          <a:p>
            <a:r>
              <a:rPr lang="en-US" b="1" dirty="0"/>
              <a:t>Unlike traditional computers, supercomputers use more than one central processing unit (CPU). These CPUs are grouped into compute nodes, comprising a processor or a group of processors—symmetric multiprocessing (SMP)—and a memory block. At scale, a supercomputer can contain tens of thousands of nodes.</a:t>
            </a:r>
            <a:endParaRPr lang="en-US" b="1" dirty="0"/>
          </a:p>
        </p:txBody>
      </p:sp>
      <p:pic>
        <p:nvPicPr>
          <p:cNvPr id="3074" name="Picture 2" descr="What is Supercomputers and How it Works? - Open Nauk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76" y="3578629"/>
            <a:ext cx="6629023" cy="303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876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advantages and disadvantages of a </a:t>
            </a:r>
            <a:r>
              <a:rPr lang="en-US" dirty="0" smtClean="0"/>
              <a:t>supercomputer?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5337" y="2046917"/>
            <a:ext cx="2103121" cy="576262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48390" y="2765097"/>
            <a:ext cx="4342893" cy="3354060"/>
          </a:xfrm>
        </p:spPr>
        <p:txBody>
          <a:bodyPr/>
          <a:lstStyle/>
          <a:p>
            <a:r>
              <a:rPr lang="en-US" b="1" u="sng" dirty="0"/>
              <a:t>Can decrypt any password</a:t>
            </a:r>
            <a:r>
              <a:rPr lang="en-US" b="1" u="sng" dirty="0" smtClean="0"/>
              <a:t>:</a:t>
            </a:r>
          </a:p>
          <a:p>
            <a:r>
              <a:rPr lang="en-US" b="1" u="sng" dirty="0"/>
              <a:t>High processing time</a:t>
            </a:r>
            <a:r>
              <a:rPr lang="en-US" b="1" u="sng" dirty="0" smtClean="0"/>
              <a:t>:</a:t>
            </a:r>
          </a:p>
          <a:p>
            <a:r>
              <a:rPr lang="en-US" b="1" u="sng" dirty="0"/>
              <a:t>Environment safety</a:t>
            </a:r>
            <a:r>
              <a:rPr lang="en-US" b="1" u="sng" dirty="0" smtClean="0"/>
              <a:t>:</a:t>
            </a:r>
          </a:p>
          <a:p>
            <a:r>
              <a:rPr lang="en-US" b="1" u="sng" dirty="0"/>
              <a:t>Cost efficiency</a:t>
            </a:r>
            <a:r>
              <a:rPr lang="en-US" b="1" u="sng" dirty="0" smtClean="0"/>
              <a:t>:</a:t>
            </a:r>
          </a:p>
          <a:p>
            <a:r>
              <a:rPr lang="en-US" b="1" u="sng" dirty="0"/>
              <a:t>Used for filming: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30827" y="2046917"/>
            <a:ext cx="2535146" cy="576262"/>
          </a:xfrm>
        </p:spPr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765097"/>
            <a:ext cx="4338674" cy="3354060"/>
          </a:xfrm>
        </p:spPr>
        <p:txBody>
          <a:bodyPr/>
          <a:lstStyle/>
          <a:p>
            <a:r>
              <a:rPr lang="en-US" b="1" u="sng" dirty="0"/>
              <a:t>A lot of electricity </a:t>
            </a:r>
            <a:r>
              <a:rPr lang="en-US" b="1" u="sng" dirty="0" smtClean="0"/>
              <a:t>is used:</a:t>
            </a:r>
          </a:p>
          <a:p>
            <a:r>
              <a:rPr lang="en-US" b="1" u="sng" dirty="0"/>
              <a:t>A lot of areas </a:t>
            </a:r>
            <a:r>
              <a:rPr lang="en-US" b="1" u="sng" dirty="0" smtClean="0"/>
              <a:t>are required:</a:t>
            </a:r>
          </a:p>
          <a:p>
            <a:r>
              <a:rPr lang="en-US" b="1" u="sng" dirty="0"/>
              <a:t>Trained staff needed</a:t>
            </a:r>
            <a:r>
              <a:rPr lang="en-US" b="1" u="sng" dirty="0" smtClean="0"/>
              <a:t>:</a:t>
            </a:r>
          </a:p>
          <a:p>
            <a:r>
              <a:rPr lang="en-US" b="1" u="sng" dirty="0"/>
              <a:t>heat up quickly </a:t>
            </a:r>
            <a:endParaRPr lang="en-US" b="1" u="sng" dirty="0" smtClean="0"/>
          </a:p>
          <a:p>
            <a:r>
              <a:rPr lang="en-US" b="1" u="sng" dirty="0"/>
              <a:t> very expensive to build</a:t>
            </a:r>
            <a:endParaRPr lang="en-US" b="1" u="sng" dirty="0"/>
          </a:p>
        </p:txBody>
      </p:sp>
      <p:pic>
        <p:nvPicPr>
          <p:cNvPr id="4098" name="Picture 2" descr="Advantages and disadvantages of supercomputer - IT Rel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97" y="4779818"/>
            <a:ext cx="3140288" cy="19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83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op Saying Thank You on Social Media and Say Something Meaningful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91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76428C60-BADF-461E-ACB1-6AC412BA55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7010E9-D0D4-4763-90A3-DBAE37445A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791FE0-E525-44F5-B24B-E8E5757CF5F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 design</Template>
  <TotalTime>0</TotalTime>
  <Words>56</Words>
  <Application>Microsoft Office PowerPoint</Application>
  <PresentationFormat>Widescreen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Wisp</vt:lpstr>
      <vt:lpstr>supercomputer </vt:lpstr>
      <vt:lpstr>What is a supercomputer?</vt:lpstr>
      <vt:lpstr>How does it work?</vt:lpstr>
      <vt:lpstr>What are the advantages and disadvantages of a supercomputer?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2023-02-05T08:22:45Z</dcterms:created>
  <dcterms:modified xsi:type="dcterms:W3CDTF">2023-02-05T08:54:02Z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