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43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8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B5D8-5763-4283-A5B3-602762AAEB5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8E47-18C5-4534-83B6-6166B87B1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2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rityforamerica.org/disadvantages-of-online-learning/" TargetMode="External"/><Relationship Id="rId2" Type="http://schemas.openxmlformats.org/officeDocument/2006/relationships/hyperlink" Target="https://www.td.org/talent-development-glossary-terms/what-is-e-learn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2581-7DDB-28CB-9BD9-1B2E9519D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4E86D-2E08-1E6F-3555-CF280F4C8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Haya Bataineh 8d </a:t>
            </a:r>
          </a:p>
        </p:txBody>
      </p:sp>
      <p:pic>
        <p:nvPicPr>
          <p:cNvPr id="5122" name="Picture 2" descr="Top 4 Benefits Of eLearning Education - eLearning Industry">
            <a:extLst>
              <a:ext uri="{FF2B5EF4-FFF2-40B4-BE49-F238E27FC236}">
                <a16:creationId xmlns:a16="http://schemas.microsoft.com/office/drawing/2014/main" id="{91320338-77A3-F69F-24D4-E5618F37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26" y="2572644"/>
            <a:ext cx="5658678" cy="317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2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99E1-E244-6BCF-E22E-AF0E9697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3135-5455-F4F5-164A-920C688D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57" y="2097087"/>
            <a:ext cx="6968918" cy="3773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</a:rPr>
              <a:t>E-learning is a structured course or learning experience delivered electronically.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</a:rPr>
              <a:t>There are many different elements that can make up an e-learning program, such as live or pre-recorded lecture content, video, quizzes, simulations, games, activities, and other interactive elements.</a:t>
            </a:r>
          </a:p>
        </p:txBody>
      </p:sp>
      <p:pic>
        <p:nvPicPr>
          <p:cNvPr id="4" name="Picture 2" descr="Working-on-computer GIFs - Get the best GIF on GIPHY">
            <a:extLst>
              <a:ext uri="{FF2B5EF4-FFF2-40B4-BE49-F238E27FC236}">
                <a16:creationId xmlns:a16="http://schemas.microsoft.com/office/drawing/2014/main" id="{10CC2A96-7A30-AD5C-1804-EF379D6A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24" y="2682614"/>
            <a:ext cx="3480419" cy="207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8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E6BE-44BB-89CD-EEE9-E142280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31" y="62947"/>
            <a:ext cx="9905998" cy="1478570"/>
          </a:xfrm>
        </p:spPr>
        <p:txBody>
          <a:bodyPr/>
          <a:lstStyle/>
          <a:p>
            <a:r>
              <a:rPr lang="en-US" dirty="0"/>
              <a:t>E-learning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0CAA-893B-884B-074B-AD5F938A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298713"/>
            <a:ext cx="9905998" cy="302149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The ‘e’ in e-learning stands for electronic.</a:t>
            </a:r>
          </a:p>
          <a:p>
            <a:r>
              <a:rPr lang="en-US" sz="2000" dirty="0">
                <a:latin typeface="arial" panose="020B0604020202020204" pitchFamily="34" charset="0"/>
              </a:rPr>
              <a:t>E-learning is like classroom learning, but it takes place over a local area network or the internet.</a:t>
            </a:r>
          </a:p>
          <a:p>
            <a:r>
              <a:rPr lang="en-US" sz="2000" dirty="0">
                <a:latin typeface="arial" panose="020B0604020202020204" pitchFamily="34" charset="0"/>
              </a:rPr>
              <a:t>E-learning courses are typically managed and administered via a learning management system (LMS).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248F4-2FAE-C766-7D3D-45A8FB903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9" b="5099"/>
          <a:stretch/>
        </p:blipFill>
        <p:spPr>
          <a:xfrm>
            <a:off x="2411897" y="3869636"/>
            <a:ext cx="6967832" cy="29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9C02-03FD-1C42-E51C-67422B26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advantages of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BC338-5CBA-C551-7533-3CEEDAF55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expensive </a:t>
            </a:r>
          </a:p>
          <a:p>
            <a:r>
              <a:rPr lang="en-US" dirty="0"/>
              <a:t>Can be taken anywhere and anytime</a:t>
            </a:r>
          </a:p>
          <a:p>
            <a:r>
              <a:rPr lang="en-US" dirty="0"/>
              <a:t>Tracking capabilities </a:t>
            </a:r>
          </a:p>
          <a:p>
            <a:r>
              <a:rPr lang="en-US" dirty="0"/>
              <a:t>Allows global collaboration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Why E-Learning: Insights into Online Learning and Development for 2021">
            <a:extLst>
              <a:ext uri="{FF2B5EF4-FFF2-40B4-BE49-F238E27FC236}">
                <a16:creationId xmlns:a16="http://schemas.microsoft.com/office/drawing/2014/main" id="{03626D25-0A49-F003-D53E-110AE23B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3490691"/>
            <a:ext cx="4886739" cy="2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9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74E5-F27C-3B61-8E7B-30077D5E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disadvantages of e-learning?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23DA-D850-6CC4-B319-F2BE1B7B2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51" y="1918182"/>
            <a:ext cx="6505092" cy="354171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Online Learning May Create a Sense of Isolation.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Online Learning Requires Self-Discipline.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Online Classes Are Prone to Technical Issues.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Online Learning means more screen-time</a:t>
            </a:r>
          </a:p>
          <a:p>
            <a:endParaRPr lang="en-US" dirty="0"/>
          </a:p>
        </p:txBody>
      </p:sp>
      <p:pic>
        <p:nvPicPr>
          <p:cNvPr id="9218" name="Picture 2" descr="Icarus LMS - THE LIMITATIONS OF E-LEARNING COMPARED TO IN-PERSON LEARNING  AND HOW TO OVERCOME THEM">
            <a:extLst>
              <a:ext uri="{FF2B5EF4-FFF2-40B4-BE49-F238E27FC236}">
                <a16:creationId xmlns:a16="http://schemas.microsoft.com/office/drawing/2014/main" id="{EC33D6C6-1936-FAF1-E6DE-56DF10BB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47" y="3561921"/>
            <a:ext cx="4770002" cy="26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DBDA-2A93-9EF8-9FED-5D9F5A25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F1E8-B61E-489E-0355-6DFA59E4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https://www.td.org/talent-development-glossary-terms/what-is-e-learning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https://www.prosperityforamerica.org/disadvantages-of-online-learning/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31B5-929F-ED05-3EA4-9C689D98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3074" name="Picture 2" descr="Kiss emoji- A form of harassment - Busting common misconceptions about  workplace conduct in the MeToo era | The Economic Times">
            <a:extLst>
              <a:ext uri="{FF2B5EF4-FFF2-40B4-BE49-F238E27FC236}">
                <a16:creationId xmlns:a16="http://schemas.microsoft.com/office/drawing/2014/main" id="{4DDB08E1-FF7A-904C-0A52-78632784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878123"/>
            <a:ext cx="9448800" cy="2511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32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</TotalTime>
  <Words>178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Tw Cen MT</vt:lpstr>
      <vt:lpstr>Circuit</vt:lpstr>
      <vt:lpstr>E-learning</vt:lpstr>
      <vt:lpstr>What is e-learning?</vt:lpstr>
      <vt:lpstr>E-learning</vt:lpstr>
      <vt:lpstr>What are the advantages of e-learning?</vt:lpstr>
      <vt:lpstr>What are the disadvantages of e-learning?</vt:lpstr>
      <vt:lpstr>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</dc:title>
  <dc:creator>user</dc:creator>
  <cp:lastModifiedBy>user</cp:lastModifiedBy>
  <cp:revision>3</cp:revision>
  <dcterms:created xsi:type="dcterms:W3CDTF">2023-02-02T15:26:38Z</dcterms:created>
  <dcterms:modified xsi:type="dcterms:W3CDTF">2023-02-02T16:50:54Z</dcterms:modified>
</cp:coreProperties>
</file>