
<file path=[Content_Types].xml><?xml version="1.0" encoding="utf-8"?>
<Types xmlns="http://schemas.openxmlformats.org/package/2006/content-types">
  <Default Extension="jpeg" ContentType="image/jpeg"/>
  <Default Extension="web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66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B456-153D-4594-AAF8-F66A40067DA9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E30DD-FBF5-47BB-8ABF-F9C1F94A3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31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B456-153D-4594-AAF8-F66A40067DA9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E30DD-FBF5-47BB-8ABF-F9C1F94A3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5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B456-153D-4594-AAF8-F66A40067DA9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E30DD-FBF5-47BB-8ABF-F9C1F94A3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95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B456-153D-4594-AAF8-F66A40067DA9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E30DD-FBF5-47BB-8ABF-F9C1F94A3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88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B456-153D-4594-AAF8-F66A40067DA9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E30DD-FBF5-47BB-8ABF-F9C1F94A3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18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B456-153D-4594-AAF8-F66A40067DA9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E30DD-FBF5-47BB-8ABF-F9C1F94A3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4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B456-153D-4594-AAF8-F66A40067DA9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E30DD-FBF5-47BB-8ABF-F9C1F94A3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85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B456-153D-4594-AAF8-F66A40067DA9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E30DD-FBF5-47BB-8ABF-F9C1F94A3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60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B456-153D-4594-AAF8-F66A40067DA9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E30DD-FBF5-47BB-8ABF-F9C1F94A3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80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B456-153D-4594-AAF8-F66A40067DA9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E30DD-FBF5-47BB-8ABF-F9C1F94A3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23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B456-153D-4594-AAF8-F66A40067DA9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E30DD-FBF5-47BB-8ABF-F9C1F94A3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4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CB456-153D-4594-AAF8-F66A40067DA9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E30DD-FBF5-47BB-8ABF-F9C1F94A3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3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plustopper.com/virtual-reality-advantages-and-disadvantages/" TargetMode="External"/><Relationship Id="rId3" Type="http://schemas.openxmlformats.org/officeDocument/2006/relationships/slide" Target="slide2.xml"/><Relationship Id="rId7" Type="http://schemas.openxmlformats.org/officeDocument/2006/relationships/hyperlink" Target="https://www.vrs.org.uk/virtual-reality-applications/" TargetMode="External"/><Relationship Id="rId2" Type="http://schemas.openxmlformats.org/officeDocument/2006/relationships/hyperlink" Target="https://dictionary.cambridge.org/dictionary/english/virtual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slide" Target="slide5.xml"/><Relationship Id="rId5" Type="http://schemas.openxmlformats.org/officeDocument/2006/relationships/hyperlink" Target="https://www.vrs.org.uk/virtual-reality/what-is-virtual-reality.html" TargetMode="External"/><Relationship Id="rId10" Type="http://schemas.openxmlformats.org/officeDocument/2006/relationships/hyperlink" Target="https://www.simplilearn.com/tutorials/artificial-intelligence-tutorial/what-is-virtual-reality" TargetMode="External"/><Relationship Id="rId4" Type="http://schemas.openxmlformats.org/officeDocument/2006/relationships/hyperlink" Target="https://en.wikipedia.org/wiki/Virtual_reality" TargetMode="External"/><Relationship Id="rId9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eb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Important Difference Between Virtual Reality, Augmented Reality and  Mixed Rea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8365" y="307649"/>
            <a:ext cx="6252672" cy="929132"/>
          </a:xfrm>
          <a:solidFill>
            <a:schemeClr val="tx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Virtual reality</a:t>
            </a:r>
            <a:endParaRPr lang="en-US" sz="5400" dirty="0">
              <a:solidFill>
                <a:schemeClr val="accent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68365" y="2224041"/>
            <a:ext cx="2774535" cy="1008405"/>
          </a:xfr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By: Carla Seleme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8CS-D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502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al World Vs Virtual 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401" y="3165802"/>
            <a:ext cx="6887198" cy="3692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ernard MT Condensed" panose="02050806060905020404" pitchFamily="18" charset="0"/>
              </a:rPr>
              <a:t>First you have to know what does virtual </a:t>
            </a:r>
            <a:r>
              <a:rPr lang="en-US" dirty="0" smtClean="0">
                <a:latin typeface="Bernard MT Condensed" panose="02050806060905020404" pitchFamily="18" charset="0"/>
              </a:rPr>
              <a:t>means..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Bahnschrift" panose="020B0502040204020203" pitchFamily="34" charset="0"/>
              </a:rPr>
              <a:t>What does virtual really mean?</a:t>
            </a:r>
          </a:p>
          <a:p>
            <a:pPr marL="0" indent="0">
              <a:buNone/>
            </a:pPr>
            <a:r>
              <a:rPr lang="en-US" dirty="0">
                <a:latin typeface="Bahnschrift" panose="020B0502040204020203" pitchFamily="34" charset="0"/>
              </a:rPr>
              <a:t>It is a digitally replicated version of something real, whether it's a machine, a switch, memory or even reality.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9917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What Is Virtual Reality? | Tech &amp; 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6127"/>
            <a:ext cx="6912836" cy="96137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Now what is virtual reality??</a:t>
            </a:r>
            <a:endParaRPr lang="en-US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7497"/>
            <a:ext cx="3528701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Virtual reality is a simulated experience that employs pose tracking and 3D near-eye displays to give the user an immersive feel of a virtual world.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66901" y="1200089"/>
            <a:ext cx="782509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chemeClr val="bg1"/>
                </a:solidFill>
                <a:latin typeface="Bahnschrift" panose="020B0502040204020203" pitchFamily="34" charset="0"/>
              </a:rPr>
              <a:t>Applications of virtual reality include</a:t>
            </a:r>
            <a:r>
              <a:rPr lang="en-US" sz="2000" b="1" u="sng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:</a:t>
            </a:r>
          </a:p>
          <a:p>
            <a:endParaRPr lang="en-US" sz="2000" dirty="0" smtClean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Bahnschrift" panose="020B0502040204020203" pitchFamily="34" charset="0"/>
              </a:rPr>
              <a:t>Entertainment: the creation of a virtual environment presented to our senses in such a way that we experience it as if we were</a:t>
            </a:r>
          </a:p>
          <a:p>
            <a:r>
              <a:rPr lang="en-US" sz="2000" b="1" dirty="0">
                <a:solidFill>
                  <a:schemeClr val="bg1"/>
                </a:solidFill>
                <a:latin typeface="Bahnschrift" panose="020B0502040204020203" pitchFamily="34" charset="0"/>
              </a:rPr>
              <a:t> really there.</a:t>
            </a:r>
          </a:p>
          <a:p>
            <a:endParaRPr lang="en-US" sz="2000" b="1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Bahnschrift" panose="020B0502040204020203" pitchFamily="34" charset="0"/>
              </a:rPr>
              <a:t>Education: helps education by creating immersive lessons that are </a:t>
            </a:r>
          </a:p>
          <a:p>
            <a:r>
              <a:rPr lang="en-US" sz="2000" b="1" dirty="0">
                <a:solidFill>
                  <a:schemeClr val="bg1"/>
                </a:solidFill>
                <a:latin typeface="Bahnschrift" panose="020B0502040204020203" pitchFamily="34" charset="0"/>
              </a:rPr>
              <a:t>engaging, memorable and impactful for students</a:t>
            </a:r>
          </a:p>
          <a:p>
            <a:endParaRPr lang="en-US" sz="2000" b="1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Bahnschrift" panose="020B0502040204020203" pitchFamily="34" charset="0"/>
              </a:rPr>
              <a:t>Business: enables sales teams to immerse their clients in</a:t>
            </a:r>
          </a:p>
          <a:p>
            <a:r>
              <a:rPr lang="en-US" sz="2000" b="1" dirty="0">
                <a:solidFill>
                  <a:schemeClr val="bg1"/>
                </a:solidFill>
                <a:latin typeface="Bahnschrift" panose="020B0502040204020203" pitchFamily="34" charset="0"/>
              </a:rPr>
              <a:t>environments where they can interact with a product.</a:t>
            </a:r>
          </a:p>
          <a:p>
            <a:endParaRPr lang="en-US" sz="2000" b="1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2052" name="Picture 4" descr="Virtual Reality in Entertainment: How Are People Consuming Content? | VeeR  VR Blo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906" y="2819947"/>
            <a:ext cx="1635094" cy="914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irtual Reality In The Classroom - eLearning Indust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906" y="3998053"/>
            <a:ext cx="1635094" cy="9165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ow Virtual Reality Is Better Than Augmented Reality In Business - Laval  Virtu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906" y="5500490"/>
            <a:ext cx="1635094" cy="934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0507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5 Virtual Reality Trends You Should not Miss for S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Bernard MT Condensed" panose="02050806060905020404" pitchFamily="18" charset="0"/>
              </a:rPr>
              <a:t>Advantages and Disadvantages of virtual reality:</a:t>
            </a:r>
            <a:endParaRPr lang="en-US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Advantages:</a:t>
            </a: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Virtual reality helps in exploring places without actually being 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there</a:t>
            </a:r>
          </a:p>
          <a:p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The education system has been 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improved</a:t>
            </a:r>
          </a:p>
          <a:p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It creates a realistic 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world</a:t>
            </a:r>
          </a:p>
          <a:p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Help in providing training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7575" y="1681163"/>
            <a:ext cx="5357813" cy="823912"/>
          </a:xfrm>
          <a:solidFill>
            <a:schemeClr val="tx1"/>
          </a:solidFill>
        </p:spPr>
        <p:txBody>
          <a:bodyPr/>
          <a:lstStyle/>
          <a:p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Disadvantages</a:t>
            </a:r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Deteriorates Human Connections.</a:t>
            </a:r>
          </a:p>
          <a:p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Lack Of Flexibility.</a:t>
            </a:r>
          </a:p>
          <a:p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Functionality Issues</a:t>
            </a:r>
          </a:p>
          <a:p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Addiction To The Virtual World.</a:t>
            </a:r>
          </a:p>
        </p:txBody>
      </p:sp>
    </p:spTree>
    <p:extLst>
      <p:ext uri="{BB962C8B-B14F-4D97-AF65-F5344CB8AC3E}">
        <p14:creationId xmlns:p14="http://schemas.microsoft.com/office/powerpoint/2010/main" val="3971721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ernard MT Condensed" panose="02050806060905020404" pitchFamily="18" charset="0"/>
              </a:rPr>
              <a:t>Is virtual reality a need or a want?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452" y="1444239"/>
            <a:ext cx="3802167" cy="4425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Bahnschrift" panose="020B0502040204020203" pitchFamily="34" charset="0"/>
              </a:rPr>
              <a:t>Now in this question it depends if it’s a need or a want, it depends how your going to use the virtual reality device: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2052" name="Picture 4" descr="Best VR headsets in 2023 | Popular Scien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39" y="2600456"/>
            <a:ext cx="3244992" cy="20313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22811" y="5934062"/>
            <a:ext cx="1589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ahnschrift SemiCondensed" panose="020B0502040204020203" pitchFamily="34" charset="0"/>
              </a:rPr>
              <a:t>Such as these</a:t>
            </a:r>
            <a:endParaRPr lang="en-US" b="1" dirty="0">
              <a:latin typeface="Bahnschrift SemiCondensed" panose="020B0502040204020203" pitchFamily="34" charset="0"/>
            </a:endParaRPr>
          </a:p>
        </p:txBody>
      </p:sp>
      <p:sp>
        <p:nvSpPr>
          <p:cNvPr id="5" name="Up Arrow 4">
            <a:hlinkClick r:id="rId3" action="ppaction://hlinksldjump"/>
          </p:cNvPr>
          <p:cNvSpPr/>
          <p:nvPr/>
        </p:nvSpPr>
        <p:spPr>
          <a:xfrm>
            <a:off x="1033329" y="4631821"/>
            <a:ext cx="2768838" cy="1305602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Click here for better experience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270" y="1444239"/>
            <a:ext cx="70280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" panose="020B0502040204020203" pitchFamily="34" charset="0"/>
              </a:rPr>
              <a:t>How could it be a need?</a:t>
            </a:r>
          </a:p>
          <a:p>
            <a:pPr algn="just"/>
            <a:r>
              <a:rPr lang="en-US" dirty="0">
                <a:latin typeface="Bahnschrift" panose="020B0502040204020203" pitchFamily="34" charset="0"/>
              </a:rPr>
              <a:t>It could be a need with our recent technology, it will help you with whatever you want to work. </a:t>
            </a:r>
            <a:r>
              <a:rPr lang="en-US" dirty="0">
                <a:latin typeface="Bahnschrift" panose="020B0502040204020203" pitchFamily="34" charset="0"/>
              </a:rPr>
              <a:t>Lets talk about being a doctor, virtual reality helps people to see and make surgeries virtually to learn how to perfect a real </a:t>
            </a:r>
            <a:r>
              <a:rPr lang="en-US" dirty="0" smtClean="0">
                <a:latin typeface="Bahnschrift" panose="020B0502040204020203" pitchFamily="34" charset="0"/>
              </a:rPr>
              <a:t>surgery. </a:t>
            </a:r>
            <a:r>
              <a:rPr lang="en-US" dirty="0">
                <a:latin typeface="Bahnschrift" panose="020B0502040204020203" pitchFamily="34" charset="0"/>
              </a:rPr>
              <a:t>T</a:t>
            </a:r>
            <a:r>
              <a:rPr lang="en-US" dirty="0" smtClean="0">
                <a:latin typeface="Bahnschrift" panose="020B0502040204020203" pitchFamily="34" charset="0"/>
              </a:rPr>
              <a:t>hat’s </a:t>
            </a:r>
            <a:r>
              <a:rPr lang="en-US" dirty="0">
                <a:latin typeface="Bahnschrift" panose="020B0502040204020203" pitchFamily="34" charset="0"/>
              </a:rPr>
              <a:t>why they need it.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9271" y="3608600"/>
            <a:ext cx="71271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" panose="020B0502040204020203" pitchFamily="34" charset="0"/>
              </a:rPr>
              <a:t>How could it be a want?</a:t>
            </a:r>
          </a:p>
          <a:p>
            <a:pPr algn="just"/>
            <a:r>
              <a:rPr lang="en-US" dirty="0">
                <a:latin typeface="Bahnschrift" panose="020B0502040204020203" pitchFamily="34" charset="0"/>
              </a:rPr>
              <a:t>It could be a want to have fun! Many kids have asked for a VR headset to play games and feel like they are in the game itself. In my opinion it is fun but not always because a lot of death cases are caused of having heart attacks from being scared in the game so if you decide to get a VR headset for games be very careful with what you play.</a:t>
            </a:r>
            <a:endParaRPr lang="en-US" dirty="0">
              <a:latin typeface="Bahnschrift" panose="020B0502040204020203" pitchFamily="34" charset="0"/>
            </a:endParaRPr>
          </a:p>
        </p:txBody>
      </p:sp>
      <p:pic>
        <p:nvPicPr>
          <p:cNvPr id="2054" name="Picture 6" descr="Surgery in 3D: Virtual Reality in the OR -- MEDICA - World Forum for  Medic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838" y="2905588"/>
            <a:ext cx="1883472" cy="988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ugmented Reality Vs Virtual Reality In Gam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923" y="5355761"/>
            <a:ext cx="2153540" cy="1317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115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est VR headsets in 2023 | Popular Sc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hlinkClick r:id="rId3" action="ppaction://hlinksldjump"/>
          </p:cNvPr>
          <p:cNvSpPr/>
          <p:nvPr/>
        </p:nvSpPr>
        <p:spPr>
          <a:xfrm>
            <a:off x="9332007" y="341831"/>
            <a:ext cx="2623559" cy="149551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Nice right?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  <a:p>
            <a:pPr algn="ctr"/>
            <a:r>
              <a:rPr lang="en-US" dirty="0" smtClean="0"/>
              <a:t>Click here to go back..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874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4946"/>
            <a:ext cx="10515600" cy="1325563"/>
          </a:xfrm>
        </p:spPr>
        <p:txBody>
          <a:bodyPr/>
          <a:lstStyle/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 I used:</a:t>
            </a:r>
            <a:endParaRPr 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302838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dictionary.cambridge.org/dictionary/english/virtual</a:t>
            </a:r>
            <a:r>
              <a:rPr lang="en-US" dirty="0" smtClean="0"/>
              <a:t> </a:t>
            </a:r>
            <a:r>
              <a:rPr lang="en-US" sz="1200" dirty="0" smtClean="0">
                <a:hlinkClick r:id="rId3" action="ppaction://hlinksldjump"/>
              </a:rPr>
              <a:t>(second slide)</a:t>
            </a:r>
            <a:endParaRPr lang="en-US" sz="1200" dirty="0" smtClean="0">
              <a:hlinkClick r:id="rId4"/>
            </a:endParaRPr>
          </a:p>
          <a:p>
            <a:pPr marL="0" indent="0">
              <a:buNone/>
            </a:pP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www.vrs.org.uk/virtual-reality/what-is-virtual-reality.html</a:t>
            </a:r>
            <a:r>
              <a:rPr lang="en-US" dirty="0"/>
              <a:t> </a:t>
            </a:r>
            <a:r>
              <a:rPr lang="en-US" sz="1200" dirty="0" smtClean="0">
                <a:hlinkClick r:id="rId6" action="ppaction://hlinksldjump"/>
              </a:rPr>
              <a:t>(third slide)</a:t>
            </a:r>
            <a:endParaRPr lang="en-US" sz="1200" dirty="0" smtClean="0"/>
          </a:p>
          <a:p>
            <a:pPr marL="0" indent="0">
              <a:buNone/>
            </a:pPr>
            <a:r>
              <a:rPr lang="en-US" dirty="0" smtClean="0">
                <a:hlinkClick r:id="rId7"/>
              </a:rPr>
              <a:t>https://www.vrs.org.uk/virtual-reality-applications/</a:t>
            </a:r>
            <a:r>
              <a:rPr lang="en-US" dirty="0" smtClean="0"/>
              <a:t>  </a:t>
            </a:r>
            <a:r>
              <a:rPr lang="en-US" sz="1200" dirty="0" smtClean="0">
                <a:hlinkClick r:id="rId6" action="ppaction://hlinksldjump"/>
              </a:rPr>
              <a:t>(third slide)</a:t>
            </a:r>
            <a:endParaRPr lang="en-US" sz="1200" dirty="0" smtClean="0"/>
          </a:p>
          <a:p>
            <a:pPr marL="0" indent="0">
              <a:buNone/>
            </a:pPr>
            <a:r>
              <a:rPr lang="en-US" dirty="0" smtClean="0">
                <a:hlinkClick r:id="rId8"/>
              </a:rPr>
              <a:t>https://www.aplustopper.com/virtual-reality-advantages-and-disadvantages/</a:t>
            </a:r>
            <a:r>
              <a:rPr lang="en-US" dirty="0" smtClean="0"/>
              <a:t> </a:t>
            </a:r>
            <a:r>
              <a:rPr lang="en-US" sz="1200" dirty="0" smtClean="0">
                <a:hlinkClick r:id="rId9" action="ppaction://hlinksldjump"/>
              </a:rPr>
              <a:t>(forth slide)</a:t>
            </a:r>
            <a:endParaRPr lang="en-US" sz="1200" dirty="0" smtClean="0"/>
          </a:p>
          <a:p>
            <a:pPr marL="0" indent="0">
              <a:buNone/>
            </a:pPr>
            <a:r>
              <a:rPr lang="en-US" dirty="0" smtClean="0">
                <a:hlinkClick r:id="rId10"/>
              </a:rPr>
              <a:t>https</a:t>
            </a:r>
            <a:r>
              <a:rPr lang="en-US" dirty="0">
                <a:hlinkClick r:id="rId10"/>
              </a:rPr>
              <a:t>://</a:t>
            </a:r>
            <a:r>
              <a:rPr lang="en-US" dirty="0" smtClean="0">
                <a:hlinkClick r:id="rId10"/>
              </a:rPr>
              <a:t>www.simplilearn.com/tutorials/artificial-intelligence-tutorial/what-is-virtual-reality</a:t>
            </a:r>
            <a:r>
              <a:rPr lang="en-US" dirty="0" smtClean="0"/>
              <a:t> </a:t>
            </a:r>
            <a:r>
              <a:rPr lang="en-US" sz="1200" dirty="0" smtClean="0">
                <a:hlinkClick r:id="rId11" action="ppaction://hlinksldjump"/>
              </a:rPr>
              <a:t>(fifth slide)</a:t>
            </a:r>
            <a:endParaRPr lang="en-US" sz="12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3317171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866" y="2324457"/>
            <a:ext cx="3042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99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 hope you enjoyed my presentation </a:t>
            </a:r>
            <a:endParaRPr lang="en-US" sz="2400" dirty="0">
              <a:solidFill>
                <a:srgbClr val="FF99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" name="Heart 5"/>
          <p:cNvSpPr/>
          <p:nvPr/>
        </p:nvSpPr>
        <p:spPr>
          <a:xfrm>
            <a:off x="4153258" y="2324457"/>
            <a:ext cx="811850" cy="692210"/>
          </a:xfrm>
          <a:prstGeom prst="hear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83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443</Words>
  <Application>Microsoft Office PowerPoint</Application>
  <PresentationFormat>Widescreen</PresentationFormat>
  <Paragraphs>50</Paragraphs>
  <Slides>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Bahnschrift</vt:lpstr>
      <vt:lpstr>Bahnschrift SemiCondensed</vt:lpstr>
      <vt:lpstr>Bernard MT Condensed</vt:lpstr>
      <vt:lpstr>Calibri</vt:lpstr>
      <vt:lpstr>Calibri Light</vt:lpstr>
      <vt:lpstr>Consolas</vt:lpstr>
      <vt:lpstr>MV Boli</vt:lpstr>
      <vt:lpstr>Wingdings</vt:lpstr>
      <vt:lpstr>Office Theme</vt:lpstr>
      <vt:lpstr>Virtual reality</vt:lpstr>
      <vt:lpstr>First you have to know what does virtual means..</vt:lpstr>
      <vt:lpstr>Now what is virtual reality??</vt:lpstr>
      <vt:lpstr>Advantages and Disadvantages of virtual reality:</vt:lpstr>
      <vt:lpstr>Is virtual reality a need or a want?</vt:lpstr>
      <vt:lpstr>PowerPoint Presentation</vt:lpstr>
      <vt:lpstr>Resources I used: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hshahahs</dc:title>
  <dc:creator>ADMIN</dc:creator>
  <cp:lastModifiedBy>ADMIN</cp:lastModifiedBy>
  <cp:revision>29</cp:revision>
  <dcterms:created xsi:type="dcterms:W3CDTF">2023-02-02T17:47:10Z</dcterms:created>
  <dcterms:modified xsi:type="dcterms:W3CDTF">2023-02-05T16:42:12Z</dcterms:modified>
</cp:coreProperties>
</file>