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8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8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7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1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2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0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8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7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5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95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22" name="Picture 3" descr="Green patterned leaves">
            <a:extLst>
              <a:ext uri="{FF2B5EF4-FFF2-40B4-BE49-F238E27FC236}">
                <a16:creationId xmlns:a16="http://schemas.microsoft.com/office/drawing/2014/main" id="{CE375D32-7D81-BDD6-BB15-20303B3CAD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28" b="8502"/>
          <a:stretch/>
        </p:blipFill>
        <p:spPr>
          <a:xfrm>
            <a:off x="20" y="-1"/>
            <a:ext cx="12191979" cy="685800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29223"/>
                </a:lnTo>
                <a:lnTo>
                  <a:pt x="11953979" y="541759"/>
                </a:lnTo>
                <a:cubicBezTo>
                  <a:pt x="11205478" y="591203"/>
                  <a:pt x="10431054" y="699982"/>
                  <a:pt x="9651089" y="827627"/>
                </a:cubicBezTo>
                <a:cubicBezTo>
                  <a:pt x="7233991" y="1222984"/>
                  <a:pt x="6590499" y="2476708"/>
                  <a:pt x="6133345" y="3948664"/>
                </a:cubicBezTo>
                <a:cubicBezTo>
                  <a:pt x="5827390" y="4934281"/>
                  <a:pt x="5572190" y="5830059"/>
                  <a:pt x="6876220" y="6551721"/>
                </a:cubicBezTo>
                <a:cubicBezTo>
                  <a:pt x="7059065" y="6652933"/>
                  <a:pt x="7253882" y="6741181"/>
                  <a:pt x="7457481" y="6819371"/>
                </a:cubicBezTo>
                <a:lnTo>
                  <a:pt x="756387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86451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1608" y="311727"/>
            <a:ext cx="6130391" cy="6546274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7F3EE-258C-803A-7B50-D56DB159A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4571999"/>
            <a:ext cx="3810000" cy="1524000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Diala Naber- 8D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1EEA30-6FF4-6621-1207-A3D980C7D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0" y="2299787"/>
            <a:ext cx="3810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E-Learning</a:t>
            </a:r>
          </a:p>
        </p:txBody>
      </p:sp>
    </p:spTree>
    <p:extLst>
      <p:ext uri="{BB962C8B-B14F-4D97-AF65-F5344CB8AC3E}">
        <p14:creationId xmlns:p14="http://schemas.microsoft.com/office/powerpoint/2010/main" val="314863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D626B-733E-038B-4674-FEF75491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0A807-DC46-3F12-E927-149DD2908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E-Learning is short for “Electronic Learning”.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Electronic learning is 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the delivery of learning and training through digital resources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it is provided through electronic devices such as computers, tablets and even cellular phones that are connected to the internet.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204C-7332-1332-5CE6-F3750321D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the first E-Learning platform?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DB9C8-11DB-3903-EE92-4494E1CDB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Online learning started in 1960 when Donald Bitzer, a laboratory assistant at the University of Illinois, created the very first e-learning system called 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</a:rPr>
              <a:t>the PLATO</a:t>
            </a:r>
            <a:endParaRPr lang="en-US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8401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C6A8-2D3D-A933-9E80-89359F31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Teenagers using 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771F6-A999-E2E2-0B70-E6C7454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the covid-19 began in year 2020 e learning was being used world wide instead of kids missing a year-and  a half of school.</a:t>
            </a:r>
          </a:p>
        </p:txBody>
      </p:sp>
    </p:spTree>
    <p:extLst>
      <p:ext uri="{BB962C8B-B14F-4D97-AF65-F5344CB8AC3E}">
        <p14:creationId xmlns:p14="http://schemas.microsoft.com/office/powerpoint/2010/main" val="160077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6">
            <a:extLst>
              <a:ext uri="{FF2B5EF4-FFF2-40B4-BE49-F238E27FC236}">
                <a16:creationId xmlns:a16="http://schemas.microsoft.com/office/drawing/2014/main" id="{21A32728-C5F7-449E-8F69-191DD1BC3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hart, bar chart&#10;&#10;Description automatically generated">
            <a:extLst>
              <a:ext uri="{FF2B5EF4-FFF2-40B4-BE49-F238E27FC236}">
                <a16:creationId xmlns:a16="http://schemas.microsoft.com/office/drawing/2014/main" id="{670663E2-3DFB-C046-3A36-21FB8A3EE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20"/>
          <a:stretch/>
        </p:blipFill>
        <p:spPr>
          <a:xfrm>
            <a:off x="-2" y="-2"/>
            <a:ext cx="11429995" cy="6858001"/>
          </a:xfrm>
          <a:custGeom>
            <a:avLst/>
            <a:gdLst/>
            <a:ahLst/>
            <a:cxnLst/>
            <a:rect l="l" t="t" r="r" b="b"/>
            <a:pathLst>
              <a:path w="11429995" h="6858001">
                <a:moveTo>
                  <a:pt x="0" y="0"/>
                </a:moveTo>
                <a:lnTo>
                  <a:pt x="7624254" y="0"/>
                </a:lnTo>
                <a:lnTo>
                  <a:pt x="7862589" y="52181"/>
                </a:lnTo>
                <a:cubicBezTo>
                  <a:pt x="10504017" y="652275"/>
                  <a:pt x="11363091" y="1531476"/>
                  <a:pt x="11414106" y="2360939"/>
                </a:cubicBezTo>
                <a:cubicBezTo>
                  <a:pt x="11427932" y="2579799"/>
                  <a:pt x="11433644" y="2800687"/>
                  <a:pt x="11427598" y="3022918"/>
                </a:cubicBezTo>
                <a:cubicBezTo>
                  <a:pt x="11393176" y="4286859"/>
                  <a:pt x="10977952" y="5594221"/>
                  <a:pt x="9507339" y="6818588"/>
                </a:cubicBezTo>
                <a:lnTo>
                  <a:pt x="9458552" y="6858001"/>
                </a:lnTo>
                <a:lnTo>
                  <a:pt x="0" y="6858001"/>
                </a:lnTo>
                <a:close/>
              </a:path>
            </a:pathLst>
          </a:custGeom>
        </p:spPr>
      </p:pic>
      <p:sp>
        <p:nvSpPr>
          <p:cNvPr id="18" name="Freeform: Shape 8">
            <a:extLst>
              <a:ext uri="{FF2B5EF4-FFF2-40B4-BE49-F238E27FC236}">
                <a16:creationId xmlns:a16="http://schemas.microsoft.com/office/drawing/2014/main" id="{28F539D3-3C02-4EDE-8291-375F97A20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17925">
            <a:off x="7129332" y="1277529"/>
            <a:ext cx="5553331" cy="4302939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31240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1E362C"/>
      </a:dk2>
      <a:lt2>
        <a:srgbClr val="E2E3E8"/>
      </a:lt2>
      <a:accent1>
        <a:srgbClr val="AAA081"/>
      </a:accent1>
      <a:accent2>
        <a:srgbClr val="9CA671"/>
      </a:accent2>
      <a:accent3>
        <a:srgbClr val="90A87F"/>
      </a:accent3>
      <a:accent4>
        <a:srgbClr val="76AD77"/>
      </a:accent4>
      <a:accent5>
        <a:srgbClr val="81AB93"/>
      </a:accent5>
      <a:accent6>
        <a:srgbClr val="74AAA2"/>
      </a:accent6>
      <a:hlink>
        <a:srgbClr val="6979AE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113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</vt:lpstr>
      <vt:lpstr>Avenir Next LT Pro</vt:lpstr>
      <vt:lpstr>Avenir Next LT Pro Light</vt:lpstr>
      <vt:lpstr>Sitka Subheading</vt:lpstr>
      <vt:lpstr>PebbleVTI</vt:lpstr>
      <vt:lpstr>E-Learning</vt:lpstr>
      <vt:lpstr>What is E-Learning</vt:lpstr>
      <vt:lpstr>What was the first E-Learning platform?</vt:lpstr>
      <vt:lpstr>Teenagers using e learning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Naber,Nadeen</dc:creator>
  <cp:lastModifiedBy>Naber,Nadeen</cp:lastModifiedBy>
  <cp:revision>1</cp:revision>
  <dcterms:created xsi:type="dcterms:W3CDTF">2023-02-05T14:58:17Z</dcterms:created>
  <dcterms:modified xsi:type="dcterms:W3CDTF">2023-02-05T15:14:07Z</dcterms:modified>
</cp:coreProperties>
</file>