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3" r:id="rId1"/>
  </p:sldMasterIdLst>
  <p:notesMasterIdLst>
    <p:notesMasterId r:id="rId7"/>
  </p:notesMasterIdLst>
  <p:sldIdLst>
    <p:sldId id="256" r:id="rId2"/>
    <p:sldId id="257" r:id="rId3"/>
    <p:sldId id="258" r:id="rId4"/>
    <p:sldId id="263" r:id="rId5"/>
    <p:sldId id="307" r:id="rId6"/>
  </p:sldIdLst>
  <p:sldSz cx="9144000" cy="5143500" type="screen16x9"/>
  <p:notesSz cx="6858000" cy="9144000"/>
  <p:embeddedFontLst>
    <p:embeddedFont>
      <p:font typeface="Sen" panose="020B0604020202020204" charset="0"/>
      <p:regular r:id="rId8"/>
      <p:bold r:id="rId9"/>
    </p:embeddedFont>
    <p:embeddedFont>
      <p:font typeface="Sen ExtraBold" panose="020B0604020202020204" charset="0"/>
      <p:bold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ADF2"/>
    <a:srgbClr val="97CAF6"/>
    <a:srgbClr val="007D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F337A4-F063-4B1B-A7F1-225CAFD68497}">
  <a:tblStyle styleId="{3BF337A4-F063-4B1B-A7F1-225CAFD6849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0"/>
        <p:cNvGrpSpPr/>
        <p:nvPr/>
      </p:nvGrpSpPr>
      <p:grpSpPr>
        <a:xfrm>
          <a:off x="0" y="0"/>
          <a:ext cx="0" cy="0"/>
          <a:chOff x="0" y="0"/>
          <a:chExt cx="0" cy="0"/>
        </a:xfrm>
      </p:grpSpPr>
      <p:sp>
        <p:nvSpPr>
          <p:cNvPr id="1061" name="Google Shape;106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2" name="Google Shape;10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6"/>
        <p:cNvGrpSpPr/>
        <p:nvPr/>
      </p:nvGrpSpPr>
      <p:grpSpPr>
        <a:xfrm>
          <a:off x="0" y="0"/>
          <a:ext cx="0" cy="0"/>
          <a:chOff x="0" y="0"/>
          <a:chExt cx="0" cy="0"/>
        </a:xfrm>
      </p:grpSpPr>
      <p:sp>
        <p:nvSpPr>
          <p:cNvPr id="1077" name="Google Shape;1077;g752f79b1a6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8" name="Google Shape;1078;g752f79b1a6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6"/>
        <p:cNvGrpSpPr/>
        <p:nvPr/>
      </p:nvGrpSpPr>
      <p:grpSpPr>
        <a:xfrm>
          <a:off x="0" y="0"/>
          <a:ext cx="0" cy="0"/>
          <a:chOff x="0" y="0"/>
          <a:chExt cx="0" cy="0"/>
        </a:xfrm>
      </p:grpSpPr>
      <p:sp>
        <p:nvSpPr>
          <p:cNvPr id="1087" name="Google Shape;1087;g78017618ec_2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8" name="Google Shape;1088;g78017618ec_2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0"/>
        <p:cNvGrpSpPr/>
        <p:nvPr/>
      </p:nvGrpSpPr>
      <p:grpSpPr>
        <a:xfrm>
          <a:off x="0" y="0"/>
          <a:ext cx="0" cy="0"/>
          <a:chOff x="0" y="0"/>
          <a:chExt cx="0" cy="0"/>
        </a:xfrm>
      </p:grpSpPr>
      <p:sp>
        <p:nvSpPr>
          <p:cNvPr id="1381" name="Google Shape;1381;g8b79719dc1_0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2" name="Google Shape;1382;g8b79719dc1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3"/>
        <p:cNvGrpSpPr/>
        <p:nvPr/>
      </p:nvGrpSpPr>
      <p:grpSpPr>
        <a:xfrm>
          <a:off x="0" y="0"/>
          <a:ext cx="0" cy="0"/>
          <a:chOff x="0" y="0"/>
          <a:chExt cx="0" cy="0"/>
        </a:xfrm>
      </p:grpSpPr>
      <p:sp>
        <p:nvSpPr>
          <p:cNvPr id="3434" name="Google Shape;3434;g78017618ec_4_5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35" name="Google Shape;3435;g78017618ec_4_5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923225" y="727343"/>
            <a:ext cx="5297400" cy="2559300"/>
          </a:xfrm>
          <a:prstGeom prst="rect">
            <a:avLst/>
          </a:prstGeom>
          <a:ln>
            <a:noFill/>
          </a:ln>
        </p:spPr>
        <p:txBody>
          <a:bodyPr spcFirstLastPara="1" wrap="square" lIns="91425" tIns="91425" rIns="91425" bIns="91425" anchor="ctr" anchorCtr="0">
            <a:noAutofit/>
          </a:bodyPr>
          <a:lstStyle>
            <a:lvl1pPr lvl="0" algn="ctr">
              <a:lnSpc>
                <a:spcPct val="80000"/>
              </a:lnSpc>
              <a:spcBef>
                <a:spcPts val="0"/>
              </a:spcBef>
              <a:spcAft>
                <a:spcPts val="0"/>
              </a:spcAft>
              <a:buClr>
                <a:schemeClr val="accent1"/>
              </a:buClr>
              <a:buSzPts val="5200"/>
              <a:buNone/>
              <a:defRPr sz="6200">
                <a:solidFill>
                  <a:schemeClr val="lt2"/>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2349300" y="3603350"/>
            <a:ext cx="4445400" cy="447000"/>
          </a:xfrm>
          <a:prstGeom prst="rect">
            <a:avLst/>
          </a:prstGeom>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800">
                <a:solidFill>
                  <a:schemeClr val="dk2"/>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1" name="Google Shape;11;p2"/>
          <p:cNvGrpSpPr/>
          <p:nvPr/>
        </p:nvGrpSpPr>
        <p:grpSpPr>
          <a:xfrm>
            <a:off x="234756" y="60772"/>
            <a:ext cx="8909241" cy="3412864"/>
            <a:chOff x="234756" y="60772"/>
            <a:chExt cx="8909241" cy="3412864"/>
          </a:xfrm>
        </p:grpSpPr>
        <p:grpSp>
          <p:nvGrpSpPr>
            <p:cNvPr id="12" name="Google Shape;12;p2"/>
            <p:cNvGrpSpPr/>
            <p:nvPr/>
          </p:nvGrpSpPr>
          <p:grpSpPr>
            <a:xfrm>
              <a:off x="599023" y="2405143"/>
              <a:ext cx="54453" cy="53706"/>
              <a:chOff x="267576" y="-388942"/>
              <a:chExt cx="51885" cy="51173"/>
            </a:xfrm>
          </p:grpSpPr>
          <p:sp>
            <p:nvSpPr>
              <p:cNvPr id="13" name="Google Shape;13;p2"/>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 name="Google Shape;15;p2"/>
            <p:cNvSpPr/>
            <p:nvPr/>
          </p:nvSpPr>
          <p:spPr>
            <a:xfrm>
              <a:off x="234756" y="1388265"/>
              <a:ext cx="75058" cy="75164"/>
            </a:xfrm>
            <a:custGeom>
              <a:avLst/>
              <a:gdLst/>
              <a:ahLst/>
              <a:cxnLst/>
              <a:rect l="l" t="t" r="r" b="b"/>
              <a:pathLst>
                <a:path w="703" h="704" extrusionOk="0">
                  <a:moveTo>
                    <a:pt x="352" y="36"/>
                  </a:moveTo>
                  <a:cubicBezTo>
                    <a:pt x="521" y="36"/>
                    <a:pt x="662" y="182"/>
                    <a:pt x="668" y="352"/>
                  </a:cubicBezTo>
                  <a:cubicBezTo>
                    <a:pt x="668" y="528"/>
                    <a:pt x="527" y="668"/>
                    <a:pt x="352" y="668"/>
                  </a:cubicBezTo>
                  <a:cubicBezTo>
                    <a:pt x="176" y="668"/>
                    <a:pt x="35" y="528"/>
                    <a:pt x="35" y="352"/>
                  </a:cubicBezTo>
                  <a:cubicBezTo>
                    <a:pt x="35" y="176"/>
                    <a:pt x="176" y="36"/>
                    <a:pt x="352" y="36"/>
                  </a:cubicBezTo>
                  <a:close/>
                  <a:moveTo>
                    <a:pt x="352" y="1"/>
                  </a:moveTo>
                  <a:cubicBezTo>
                    <a:pt x="153" y="1"/>
                    <a:pt x="0" y="159"/>
                    <a:pt x="0" y="352"/>
                  </a:cubicBezTo>
                  <a:cubicBezTo>
                    <a:pt x="0" y="551"/>
                    <a:pt x="164" y="703"/>
                    <a:pt x="352" y="703"/>
                  </a:cubicBezTo>
                  <a:cubicBezTo>
                    <a:pt x="545" y="703"/>
                    <a:pt x="697" y="539"/>
                    <a:pt x="703" y="352"/>
                  </a:cubicBezTo>
                  <a:cubicBezTo>
                    <a:pt x="703" y="153"/>
                    <a:pt x="551" y="1"/>
                    <a:pt x="352" y="1"/>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447697" y="283630"/>
              <a:ext cx="75164" cy="75164"/>
            </a:xfrm>
            <a:custGeom>
              <a:avLst/>
              <a:gdLst/>
              <a:ahLst/>
              <a:cxnLst/>
              <a:rect l="l" t="t" r="r" b="b"/>
              <a:pathLst>
                <a:path w="704" h="704" extrusionOk="0">
                  <a:moveTo>
                    <a:pt x="352" y="42"/>
                  </a:moveTo>
                  <a:cubicBezTo>
                    <a:pt x="522" y="42"/>
                    <a:pt x="656" y="182"/>
                    <a:pt x="668" y="358"/>
                  </a:cubicBezTo>
                  <a:cubicBezTo>
                    <a:pt x="668" y="534"/>
                    <a:pt x="528" y="674"/>
                    <a:pt x="352" y="674"/>
                  </a:cubicBezTo>
                  <a:cubicBezTo>
                    <a:pt x="176" y="674"/>
                    <a:pt x="36" y="534"/>
                    <a:pt x="36" y="358"/>
                  </a:cubicBezTo>
                  <a:cubicBezTo>
                    <a:pt x="36" y="182"/>
                    <a:pt x="176" y="42"/>
                    <a:pt x="352" y="42"/>
                  </a:cubicBezTo>
                  <a:close/>
                  <a:moveTo>
                    <a:pt x="352" y="1"/>
                  </a:moveTo>
                  <a:cubicBezTo>
                    <a:pt x="153" y="1"/>
                    <a:pt x="1" y="159"/>
                    <a:pt x="1" y="352"/>
                  </a:cubicBezTo>
                  <a:cubicBezTo>
                    <a:pt x="1" y="551"/>
                    <a:pt x="159" y="703"/>
                    <a:pt x="352" y="703"/>
                  </a:cubicBezTo>
                  <a:cubicBezTo>
                    <a:pt x="539" y="703"/>
                    <a:pt x="697" y="551"/>
                    <a:pt x="703" y="352"/>
                  </a:cubicBezTo>
                  <a:cubicBezTo>
                    <a:pt x="703" y="153"/>
                    <a:pt x="539" y="1"/>
                    <a:pt x="352"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8655642" y="279581"/>
              <a:ext cx="86375" cy="83279"/>
            </a:xfrm>
            <a:custGeom>
              <a:avLst/>
              <a:gdLst/>
              <a:ahLst/>
              <a:cxnLst/>
              <a:rect l="l" t="t" r="r" b="b"/>
              <a:pathLst>
                <a:path w="809" h="780" extrusionOk="0">
                  <a:moveTo>
                    <a:pt x="41" y="47"/>
                  </a:moveTo>
                  <a:lnTo>
                    <a:pt x="767" y="164"/>
                  </a:lnTo>
                  <a:lnTo>
                    <a:pt x="305" y="727"/>
                  </a:lnTo>
                  <a:lnTo>
                    <a:pt x="41" y="47"/>
                  </a:lnTo>
                  <a:close/>
                  <a:moveTo>
                    <a:pt x="12" y="1"/>
                  </a:moveTo>
                  <a:cubicBezTo>
                    <a:pt x="6" y="1"/>
                    <a:pt x="6" y="1"/>
                    <a:pt x="0" y="6"/>
                  </a:cubicBezTo>
                  <a:lnTo>
                    <a:pt x="0" y="24"/>
                  </a:lnTo>
                  <a:lnTo>
                    <a:pt x="287" y="762"/>
                  </a:lnTo>
                  <a:cubicBezTo>
                    <a:pt x="287" y="768"/>
                    <a:pt x="293" y="779"/>
                    <a:pt x="299" y="779"/>
                  </a:cubicBezTo>
                  <a:cubicBezTo>
                    <a:pt x="305" y="779"/>
                    <a:pt x="317" y="768"/>
                    <a:pt x="311" y="768"/>
                  </a:cubicBezTo>
                  <a:lnTo>
                    <a:pt x="808" y="153"/>
                  </a:lnTo>
                  <a:lnTo>
                    <a:pt x="808" y="141"/>
                  </a:lnTo>
                  <a:cubicBezTo>
                    <a:pt x="808" y="135"/>
                    <a:pt x="803" y="124"/>
                    <a:pt x="797" y="124"/>
                  </a:cubicBezTo>
                  <a:lnTo>
                    <a:pt x="12" y="1"/>
                  </a:ln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808216" y="1305626"/>
              <a:ext cx="88297" cy="82638"/>
            </a:xfrm>
            <a:custGeom>
              <a:avLst/>
              <a:gdLst/>
              <a:ahLst/>
              <a:cxnLst/>
              <a:rect l="l" t="t" r="r" b="b"/>
              <a:pathLst>
                <a:path w="827" h="774" extrusionOk="0">
                  <a:moveTo>
                    <a:pt x="773" y="36"/>
                  </a:moveTo>
                  <a:lnTo>
                    <a:pt x="510" y="715"/>
                  </a:lnTo>
                  <a:lnTo>
                    <a:pt x="59" y="153"/>
                  </a:lnTo>
                  <a:lnTo>
                    <a:pt x="773" y="36"/>
                  </a:lnTo>
                  <a:close/>
                  <a:moveTo>
                    <a:pt x="803" y="1"/>
                  </a:moveTo>
                  <a:lnTo>
                    <a:pt x="18" y="124"/>
                  </a:lnTo>
                  <a:cubicBezTo>
                    <a:pt x="12" y="130"/>
                    <a:pt x="6" y="130"/>
                    <a:pt x="6" y="135"/>
                  </a:cubicBezTo>
                  <a:cubicBezTo>
                    <a:pt x="1" y="135"/>
                    <a:pt x="1" y="147"/>
                    <a:pt x="6" y="153"/>
                  </a:cubicBezTo>
                  <a:lnTo>
                    <a:pt x="504" y="768"/>
                  </a:lnTo>
                  <a:cubicBezTo>
                    <a:pt x="510" y="774"/>
                    <a:pt x="510" y="774"/>
                    <a:pt x="522" y="774"/>
                  </a:cubicBezTo>
                  <a:cubicBezTo>
                    <a:pt x="527" y="768"/>
                    <a:pt x="533" y="768"/>
                    <a:pt x="533" y="762"/>
                  </a:cubicBezTo>
                  <a:lnTo>
                    <a:pt x="820" y="18"/>
                  </a:lnTo>
                  <a:cubicBezTo>
                    <a:pt x="826" y="18"/>
                    <a:pt x="826" y="13"/>
                    <a:pt x="820" y="7"/>
                  </a:cubicBezTo>
                  <a:cubicBezTo>
                    <a:pt x="820" y="1"/>
                    <a:pt x="809" y="1"/>
                    <a:pt x="803" y="1"/>
                  </a:cubicBezTo>
                  <a:close/>
                </a:path>
              </a:pathLst>
            </a:custGeom>
            <a:solidFill>
              <a:srgbClr val="EA698C"/>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049381" y="190856"/>
              <a:ext cx="88190" cy="82531"/>
            </a:xfrm>
            <a:custGeom>
              <a:avLst/>
              <a:gdLst/>
              <a:ahLst/>
              <a:cxnLst/>
              <a:rect l="l" t="t" r="r" b="b"/>
              <a:pathLst>
                <a:path w="826" h="773" extrusionOk="0">
                  <a:moveTo>
                    <a:pt x="779" y="41"/>
                  </a:moveTo>
                  <a:lnTo>
                    <a:pt x="515" y="720"/>
                  </a:lnTo>
                  <a:lnTo>
                    <a:pt x="59" y="158"/>
                  </a:lnTo>
                  <a:lnTo>
                    <a:pt x="779" y="41"/>
                  </a:lnTo>
                  <a:close/>
                  <a:moveTo>
                    <a:pt x="808" y="0"/>
                  </a:moveTo>
                  <a:lnTo>
                    <a:pt x="24" y="123"/>
                  </a:lnTo>
                  <a:cubicBezTo>
                    <a:pt x="18" y="129"/>
                    <a:pt x="12" y="129"/>
                    <a:pt x="12" y="135"/>
                  </a:cubicBezTo>
                  <a:cubicBezTo>
                    <a:pt x="0" y="135"/>
                    <a:pt x="0" y="147"/>
                    <a:pt x="12" y="152"/>
                  </a:cubicBezTo>
                  <a:lnTo>
                    <a:pt x="510" y="767"/>
                  </a:lnTo>
                  <a:cubicBezTo>
                    <a:pt x="515" y="773"/>
                    <a:pt x="515" y="773"/>
                    <a:pt x="521" y="773"/>
                  </a:cubicBezTo>
                  <a:cubicBezTo>
                    <a:pt x="527" y="773"/>
                    <a:pt x="539" y="773"/>
                    <a:pt x="533" y="761"/>
                  </a:cubicBezTo>
                  <a:lnTo>
                    <a:pt x="820" y="18"/>
                  </a:lnTo>
                  <a:cubicBezTo>
                    <a:pt x="826" y="18"/>
                    <a:pt x="826" y="12"/>
                    <a:pt x="820" y="6"/>
                  </a:cubicBezTo>
                  <a:cubicBezTo>
                    <a:pt x="820" y="0"/>
                    <a:pt x="814" y="0"/>
                    <a:pt x="808"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17052" y="3449187"/>
              <a:ext cx="336424" cy="24450"/>
            </a:xfrm>
            <a:custGeom>
              <a:avLst/>
              <a:gdLst/>
              <a:ahLst/>
              <a:cxnLst/>
              <a:rect l="l" t="t" r="r" b="b"/>
              <a:pathLst>
                <a:path w="3151" h="229" extrusionOk="0">
                  <a:moveTo>
                    <a:pt x="18" y="0"/>
                  </a:moveTo>
                  <a:cubicBezTo>
                    <a:pt x="13" y="0"/>
                    <a:pt x="1" y="6"/>
                    <a:pt x="1" y="18"/>
                  </a:cubicBezTo>
                  <a:cubicBezTo>
                    <a:pt x="1" y="24"/>
                    <a:pt x="13" y="30"/>
                    <a:pt x="18" y="30"/>
                  </a:cubicBezTo>
                  <a:cubicBezTo>
                    <a:pt x="141" y="30"/>
                    <a:pt x="200" y="76"/>
                    <a:pt x="264" y="123"/>
                  </a:cubicBezTo>
                  <a:cubicBezTo>
                    <a:pt x="335" y="176"/>
                    <a:pt x="399" y="229"/>
                    <a:pt x="540" y="229"/>
                  </a:cubicBezTo>
                  <a:cubicBezTo>
                    <a:pt x="674" y="229"/>
                    <a:pt x="744" y="176"/>
                    <a:pt x="809" y="123"/>
                  </a:cubicBezTo>
                  <a:cubicBezTo>
                    <a:pt x="873" y="76"/>
                    <a:pt x="932" y="30"/>
                    <a:pt x="1055" y="30"/>
                  </a:cubicBezTo>
                  <a:cubicBezTo>
                    <a:pt x="1184" y="30"/>
                    <a:pt x="1242" y="76"/>
                    <a:pt x="1307" y="123"/>
                  </a:cubicBezTo>
                  <a:cubicBezTo>
                    <a:pt x="1371" y="176"/>
                    <a:pt x="1435" y="229"/>
                    <a:pt x="1576" y="229"/>
                  </a:cubicBezTo>
                  <a:cubicBezTo>
                    <a:pt x="1716" y="229"/>
                    <a:pt x="1781" y="176"/>
                    <a:pt x="1845" y="123"/>
                  </a:cubicBezTo>
                  <a:cubicBezTo>
                    <a:pt x="1916" y="76"/>
                    <a:pt x="1974" y="30"/>
                    <a:pt x="2097" y="30"/>
                  </a:cubicBezTo>
                  <a:cubicBezTo>
                    <a:pt x="2220" y="30"/>
                    <a:pt x="2279" y="76"/>
                    <a:pt x="2343" y="123"/>
                  </a:cubicBezTo>
                  <a:cubicBezTo>
                    <a:pt x="2413" y="176"/>
                    <a:pt x="2478" y="229"/>
                    <a:pt x="2618" y="229"/>
                  </a:cubicBezTo>
                  <a:cubicBezTo>
                    <a:pt x="2747" y="229"/>
                    <a:pt x="2823" y="176"/>
                    <a:pt x="2887" y="123"/>
                  </a:cubicBezTo>
                  <a:cubicBezTo>
                    <a:pt x="2952" y="76"/>
                    <a:pt x="3010" y="30"/>
                    <a:pt x="3133" y="30"/>
                  </a:cubicBezTo>
                  <a:cubicBezTo>
                    <a:pt x="3145" y="30"/>
                    <a:pt x="3151" y="24"/>
                    <a:pt x="3151" y="18"/>
                  </a:cubicBezTo>
                  <a:cubicBezTo>
                    <a:pt x="3151" y="6"/>
                    <a:pt x="3145" y="0"/>
                    <a:pt x="3133" y="0"/>
                  </a:cubicBezTo>
                  <a:cubicBezTo>
                    <a:pt x="2999" y="0"/>
                    <a:pt x="2928" y="53"/>
                    <a:pt x="2864" y="100"/>
                  </a:cubicBezTo>
                  <a:cubicBezTo>
                    <a:pt x="2800" y="153"/>
                    <a:pt x="2741" y="199"/>
                    <a:pt x="2618" y="199"/>
                  </a:cubicBezTo>
                  <a:cubicBezTo>
                    <a:pt x="2489" y="199"/>
                    <a:pt x="2431" y="153"/>
                    <a:pt x="2366" y="100"/>
                  </a:cubicBezTo>
                  <a:cubicBezTo>
                    <a:pt x="2302" y="53"/>
                    <a:pt x="2238" y="0"/>
                    <a:pt x="2097" y="0"/>
                  </a:cubicBezTo>
                  <a:cubicBezTo>
                    <a:pt x="1957" y="0"/>
                    <a:pt x="1892" y="53"/>
                    <a:pt x="1828" y="100"/>
                  </a:cubicBezTo>
                  <a:cubicBezTo>
                    <a:pt x="1757" y="153"/>
                    <a:pt x="1699" y="199"/>
                    <a:pt x="1576" y="199"/>
                  </a:cubicBezTo>
                  <a:cubicBezTo>
                    <a:pt x="1453" y="199"/>
                    <a:pt x="1394" y="153"/>
                    <a:pt x="1330" y="100"/>
                  </a:cubicBezTo>
                  <a:cubicBezTo>
                    <a:pt x="1260" y="53"/>
                    <a:pt x="1195" y="0"/>
                    <a:pt x="1055" y="0"/>
                  </a:cubicBezTo>
                  <a:cubicBezTo>
                    <a:pt x="920" y="0"/>
                    <a:pt x="850" y="53"/>
                    <a:pt x="785" y="100"/>
                  </a:cubicBezTo>
                  <a:cubicBezTo>
                    <a:pt x="721" y="153"/>
                    <a:pt x="663" y="199"/>
                    <a:pt x="540" y="199"/>
                  </a:cubicBezTo>
                  <a:cubicBezTo>
                    <a:pt x="411" y="199"/>
                    <a:pt x="352" y="153"/>
                    <a:pt x="288" y="100"/>
                  </a:cubicBezTo>
                  <a:cubicBezTo>
                    <a:pt x="223" y="53"/>
                    <a:pt x="159"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808213" y="2869567"/>
              <a:ext cx="335784" cy="23809"/>
            </a:xfrm>
            <a:custGeom>
              <a:avLst/>
              <a:gdLst/>
              <a:ahLst/>
              <a:cxnLst/>
              <a:rect l="l" t="t" r="r" b="b"/>
              <a:pathLst>
                <a:path w="3145" h="223" extrusionOk="0">
                  <a:moveTo>
                    <a:pt x="12" y="0"/>
                  </a:moveTo>
                  <a:cubicBezTo>
                    <a:pt x="6" y="0"/>
                    <a:pt x="0" y="6"/>
                    <a:pt x="0" y="12"/>
                  </a:cubicBezTo>
                  <a:cubicBezTo>
                    <a:pt x="0" y="18"/>
                    <a:pt x="6" y="30"/>
                    <a:pt x="12" y="30"/>
                  </a:cubicBezTo>
                  <a:cubicBezTo>
                    <a:pt x="135" y="30"/>
                    <a:pt x="193" y="71"/>
                    <a:pt x="264" y="123"/>
                  </a:cubicBezTo>
                  <a:cubicBezTo>
                    <a:pt x="328" y="176"/>
                    <a:pt x="392" y="223"/>
                    <a:pt x="533" y="223"/>
                  </a:cubicBezTo>
                  <a:cubicBezTo>
                    <a:pt x="673" y="223"/>
                    <a:pt x="738" y="176"/>
                    <a:pt x="802" y="123"/>
                  </a:cubicBezTo>
                  <a:cubicBezTo>
                    <a:pt x="867" y="71"/>
                    <a:pt x="925" y="30"/>
                    <a:pt x="1054" y="30"/>
                  </a:cubicBezTo>
                  <a:cubicBezTo>
                    <a:pt x="1177" y="30"/>
                    <a:pt x="1235" y="71"/>
                    <a:pt x="1300" y="123"/>
                  </a:cubicBezTo>
                  <a:cubicBezTo>
                    <a:pt x="1364" y="176"/>
                    <a:pt x="1435" y="223"/>
                    <a:pt x="1569" y="223"/>
                  </a:cubicBezTo>
                  <a:cubicBezTo>
                    <a:pt x="1710" y="223"/>
                    <a:pt x="1774" y="176"/>
                    <a:pt x="1844" y="123"/>
                  </a:cubicBezTo>
                  <a:cubicBezTo>
                    <a:pt x="1909" y="71"/>
                    <a:pt x="1967" y="30"/>
                    <a:pt x="2090" y="30"/>
                  </a:cubicBezTo>
                  <a:cubicBezTo>
                    <a:pt x="2213" y="30"/>
                    <a:pt x="2272" y="71"/>
                    <a:pt x="2342" y="123"/>
                  </a:cubicBezTo>
                  <a:cubicBezTo>
                    <a:pt x="2407" y="176"/>
                    <a:pt x="2471" y="223"/>
                    <a:pt x="2611" y="223"/>
                  </a:cubicBezTo>
                  <a:cubicBezTo>
                    <a:pt x="2752" y="223"/>
                    <a:pt x="2816" y="176"/>
                    <a:pt x="2881" y="123"/>
                  </a:cubicBezTo>
                  <a:cubicBezTo>
                    <a:pt x="2945" y="71"/>
                    <a:pt x="3004" y="30"/>
                    <a:pt x="3133" y="30"/>
                  </a:cubicBezTo>
                  <a:cubicBezTo>
                    <a:pt x="3138" y="30"/>
                    <a:pt x="3144" y="18"/>
                    <a:pt x="3144" y="12"/>
                  </a:cubicBezTo>
                  <a:cubicBezTo>
                    <a:pt x="3144" y="6"/>
                    <a:pt x="3138" y="0"/>
                    <a:pt x="3133" y="0"/>
                  </a:cubicBezTo>
                  <a:cubicBezTo>
                    <a:pt x="2992" y="0"/>
                    <a:pt x="2928" y="47"/>
                    <a:pt x="2857" y="100"/>
                  </a:cubicBezTo>
                  <a:cubicBezTo>
                    <a:pt x="2793" y="153"/>
                    <a:pt x="2734" y="194"/>
                    <a:pt x="2611" y="194"/>
                  </a:cubicBezTo>
                  <a:cubicBezTo>
                    <a:pt x="2483" y="194"/>
                    <a:pt x="2430" y="153"/>
                    <a:pt x="2360" y="100"/>
                  </a:cubicBezTo>
                  <a:cubicBezTo>
                    <a:pt x="2295" y="47"/>
                    <a:pt x="2231" y="0"/>
                    <a:pt x="2090" y="0"/>
                  </a:cubicBezTo>
                  <a:cubicBezTo>
                    <a:pt x="1950" y="0"/>
                    <a:pt x="1885" y="47"/>
                    <a:pt x="1821" y="100"/>
                  </a:cubicBezTo>
                  <a:cubicBezTo>
                    <a:pt x="1757" y="153"/>
                    <a:pt x="1698" y="194"/>
                    <a:pt x="1569" y="194"/>
                  </a:cubicBezTo>
                  <a:cubicBezTo>
                    <a:pt x="1446" y="194"/>
                    <a:pt x="1388" y="153"/>
                    <a:pt x="1323" y="100"/>
                  </a:cubicBezTo>
                  <a:cubicBezTo>
                    <a:pt x="1259" y="47"/>
                    <a:pt x="1189" y="0"/>
                    <a:pt x="1054" y="0"/>
                  </a:cubicBezTo>
                  <a:cubicBezTo>
                    <a:pt x="913" y="0"/>
                    <a:pt x="849" y="47"/>
                    <a:pt x="779" y="100"/>
                  </a:cubicBezTo>
                  <a:cubicBezTo>
                    <a:pt x="714" y="153"/>
                    <a:pt x="656" y="194"/>
                    <a:pt x="533" y="194"/>
                  </a:cubicBezTo>
                  <a:cubicBezTo>
                    <a:pt x="410" y="194"/>
                    <a:pt x="351" y="153"/>
                    <a:pt x="281" y="100"/>
                  </a:cubicBezTo>
                  <a:cubicBezTo>
                    <a:pt x="217" y="47"/>
                    <a:pt x="152" y="0"/>
                    <a:pt x="12"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4290797" y="219894"/>
              <a:ext cx="336424" cy="24450"/>
            </a:xfrm>
            <a:custGeom>
              <a:avLst/>
              <a:gdLst/>
              <a:ahLst/>
              <a:cxnLst/>
              <a:rect l="l" t="t" r="r" b="b"/>
              <a:pathLst>
                <a:path w="3151" h="229" extrusionOk="0">
                  <a:moveTo>
                    <a:pt x="18" y="0"/>
                  </a:moveTo>
                  <a:cubicBezTo>
                    <a:pt x="6" y="0"/>
                    <a:pt x="0" y="12"/>
                    <a:pt x="0" y="18"/>
                  </a:cubicBezTo>
                  <a:cubicBezTo>
                    <a:pt x="0" y="24"/>
                    <a:pt x="6" y="30"/>
                    <a:pt x="18" y="30"/>
                  </a:cubicBezTo>
                  <a:cubicBezTo>
                    <a:pt x="141" y="30"/>
                    <a:pt x="199" y="76"/>
                    <a:pt x="264" y="129"/>
                  </a:cubicBezTo>
                  <a:cubicBezTo>
                    <a:pt x="328" y="176"/>
                    <a:pt x="398" y="229"/>
                    <a:pt x="533" y="229"/>
                  </a:cubicBezTo>
                  <a:cubicBezTo>
                    <a:pt x="673" y="229"/>
                    <a:pt x="738" y="176"/>
                    <a:pt x="808" y="129"/>
                  </a:cubicBezTo>
                  <a:cubicBezTo>
                    <a:pt x="873" y="76"/>
                    <a:pt x="931" y="30"/>
                    <a:pt x="1054" y="30"/>
                  </a:cubicBezTo>
                  <a:cubicBezTo>
                    <a:pt x="1177" y="30"/>
                    <a:pt x="1236" y="76"/>
                    <a:pt x="1306" y="129"/>
                  </a:cubicBezTo>
                  <a:cubicBezTo>
                    <a:pt x="1370" y="176"/>
                    <a:pt x="1435" y="229"/>
                    <a:pt x="1575" y="229"/>
                  </a:cubicBezTo>
                  <a:cubicBezTo>
                    <a:pt x="1716" y="229"/>
                    <a:pt x="1780" y="176"/>
                    <a:pt x="1844" y="129"/>
                  </a:cubicBezTo>
                  <a:cubicBezTo>
                    <a:pt x="1909" y="76"/>
                    <a:pt x="1967" y="30"/>
                    <a:pt x="2096" y="30"/>
                  </a:cubicBezTo>
                  <a:cubicBezTo>
                    <a:pt x="2219" y="30"/>
                    <a:pt x="2278" y="76"/>
                    <a:pt x="2342" y="129"/>
                  </a:cubicBezTo>
                  <a:cubicBezTo>
                    <a:pt x="2407" y="176"/>
                    <a:pt x="2477" y="229"/>
                    <a:pt x="2611" y="229"/>
                  </a:cubicBezTo>
                  <a:cubicBezTo>
                    <a:pt x="2746" y="229"/>
                    <a:pt x="2816" y="176"/>
                    <a:pt x="2887" y="129"/>
                  </a:cubicBezTo>
                  <a:cubicBezTo>
                    <a:pt x="2951" y="76"/>
                    <a:pt x="3010" y="30"/>
                    <a:pt x="3133" y="30"/>
                  </a:cubicBezTo>
                  <a:cubicBezTo>
                    <a:pt x="3138" y="30"/>
                    <a:pt x="3150" y="24"/>
                    <a:pt x="3150" y="18"/>
                  </a:cubicBezTo>
                  <a:cubicBezTo>
                    <a:pt x="3150" y="12"/>
                    <a:pt x="3138" y="0"/>
                    <a:pt x="3133" y="0"/>
                  </a:cubicBezTo>
                  <a:cubicBezTo>
                    <a:pt x="2992" y="0"/>
                    <a:pt x="2928" y="53"/>
                    <a:pt x="2863" y="106"/>
                  </a:cubicBezTo>
                  <a:cubicBezTo>
                    <a:pt x="2799" y="158"/>
                    <a:pt x="2740" y="199"/>
                    <a:pt x="2611" y="199"/>
                  </a:cubicBezTo>
                  <a:cubicBezTo>
                    <a:pt x="2489" y="199"/>
                    <a:pt x="2430" y="158"/>
                    <a:pt x="2366" y="106"/>
                  </a:cubicBezTo>
                  <a:cubicBezTo>
                    <a:pt x="2301" y="53"/>
                    <a:pt x="2231" y="0"/>
                    <a:pt x="2096" y="0"/>
                  </a:cubicBezTo>
                  <a:cubicBezTo>
                    <a:pt x="1956" y="0"/>
                    <a:pt x="1891" y="53"/>
                    <a:pt x="1821" y="106"/>
                  </a:cubicBezTo>
                  <a:cubicBezTo>
                    <a:pt x="1757" y="158"/>
                    <a:pt x="1698" y="199"/>
                    <a:pt x="1575" y="199"/>
                  </a:cubicBezTo>
                  <a:cubicBezTo>
                    <a:pt x="1452" y="199"/>
                    <a:pt x="1394" y="158"/>
                    <a:pt x="1323" y="106"/>
                  </a:cubicBezTo>
                  <a:cubicBezTo>
                    <a:pt x="1259" y="53"/>
                    <a:pt x="1195" y="0"/>
                    <a:pt x="1054" y="0"/>
                  </a:cubicBezTo>
                  <a:cubicBezTo>
                    <a:pt x="913" y="0"/>
                    <a:pt x="849" y="53"/>
                    <a:pt x="785" y="106"/>
                  </a:cubicBezTo>
                  <a:cubicBezTo>
                    <a:pt x="720" y="158"/>
                    <a:pt x="662" y="199"/>
                    <a:pt x="533" y="199"/>
                  </a:cubicBezTo>
                  <a:cubicBezTo>
                    <a:pt x="410" y="199"/>
                    <a:pt x="351" y="158"/>
                    <a:pt x="287" y="106"/>
                  </a:cubicBezTo>
                  <a:cubicBezTo>
                    <a:pt x="223" y="53"/>
                    <a:pt x="152"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301488" y="319619"/>
              <a:ext cx="91286" cy="75698"/>
            </a:xfrm>
            <a:custGeom>
              <a:avLst/>
              <a:gdLst/>
              <a:ahLst/>
              <a:cxnLst/>
              <a:rect l="l" t="t" r="r" b="b"/>
              <a:pathLst>
                <a:path w="855" h="709" extrusionOk="0">
                  <a:moveTo>
                    <a:pt x="615" y="30"/>
                  </a:moveTo>
                  <a:cubicBezTo>
                    <a:pt x="726" y="30"/>
                    <a:pt x="820" y="117"/>
                    <a:pt x="820" y="234"/>
                  </a:cubicBezTo>
                  <a:cubicBezTo>
                    <a:pt x="820" y="287"/>
                    <a:pt x="820" y="410"/>
                    <a:pt x="539" y="592"/>
                  </a:cubicBezTo>
                  <a:lnTo>
                    <a:pt x="433" y="668"/>
                  </a:lnTo>
                  <a:lnTo>
                    <a:pt x="322" y="592"/>
                  </a:lnTo>
                  <a:cubicBezTo>
                    <a:pt x="35" y="410"/>
                    <a:pt x="35" y="287"/>
                    <a:pt x="35" y="234"/>
                  </a:cubicBezTo>
                  <a:cubicBezTo>
                    <a:pt x="35" y="176"/>
                    <a:pt x="59" y="123"/>
                    <a:pt x="94" y="88"/>
                  </a:cubicBezTo>
                  <a:cubicBezTo>
                    <a:pt x="129" y="53"/>
                    <a:pt x="182" y="30"/>
                    <a:pt x="240" y="30"/>
                  </a:cubicBezTo>
                  <a:cubicBezTo>
                    <a:pt x="310" y="30"/>
                    <a:pt x="375" y="65"/>
                    <a:pt x="416" y="123"/>
                  </a:cubicBezTo>
                  <a:cubicBezTo>
                    <a:pt x="416" y="129"/>
                    <a:pt x="422" y="129"/>
                    <a:pt x="433" y="129"/>
                  </a:cubicBezTo>
                  <a:cubicBezTo>
                    <a:pt x="439" y="129"/>
                    <a:pt x="445" y="129"/>
                    <a:pt x="445" y="123"/>
                  </a:cubicBezTo>
                  <a:cubicBezTo>
                    <a:pt x="480" y="65"/>
                    <a:pt x="551" y="30"/>
                    <a:pt x="615" y="30"/>
                  </a:cubicBezTo>
                  <a:close/>
                  <a:moveTo>
                    <a:pt x="240" y="0"/>
                  </a:moveTo>
                  <a:cubicBezTo>
                    <a:pt x="182" y="0"/>
                    <a:pt x="117" y="30"/>
                    <a:pt x="76" y="71"/>
                  </a:cubicBezTo>
                  <a:cubicBezTo>
                    <a:pt x="24" y="117"/>
                    <a:pt x="0" y="176"/>
                    <a:pt x="0" y="240"/>
                  </a:cubicBezTo>
                  <a:cubicBezTo>
                    <a:pt x="0" y="293"/>
                    <a:pt x="0" y="439"/>
                    <a:pt x="299" y="627"/>
                  </a:cubicBezTo>
                  <a:lnTo>
                    <a:pt x="428" y="709"/>
                  </a:lnTo>
                  <a:lnTo>
                    <a:pt x="439" y="709"/>
                  </a:lnTo>
                  <a:lnTo>
                    <a:pt x="562" y="627"/>
                  </a:lnTo>
                  <a:cubicBezTo>
                    <a:pt x="855" y="439"/>
                    <a:pt x="855" y="293"/>
                    <a:pt x="855" y="240"/>
                  </a:cubicBezTo>
                  <a:cubicBezTo>
                    <a:pt x="855" y="112"/>
                    <a:pt x="750" y="0"/>
                    <a:pt x="615" y="0"/>
                  </a:cubicBezTo>
                  <a:cubicBezTo>
                    <a:pt x="551" y="0"/>
                    <a:pt x="474" y="30"/>
                    <a:pt x="433" y="88"/>
                  </a:cubicBezTo>
                  <a:cubicBezTo>
                    <a:pt x="381" y="30"/>
                    <a:pt x="316" y="0"/>
                    <a:pt x="240" y="0"/>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 name="Google Shape;24;p2"/>
            <p:cNvGrpSpPr/>
            <p:nvPr/>
          </p:nvGrpSpPr>
          <p:grpSpPr>
            <a:xfrm>
              <a:off x="6063364" y="60772"/>
              <a:ext cx="54453" cy="53706"/>
              <a:chOff x="267576" y="-388942"/>
              <a:chExt cx="51885" cy="51173"/>
            </a:xfrm>
          </p:grpSpPr>
          <p:sp>
            <p:nvSpPr>
              <p:cNvPr id="25" name="Google Shape;25;p2"/>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 name="Google Shape;27;p2"/>
            <p:cNvGrpSpPr/>
            <p:nvPr/>
          </p:nvGrpSpPr>
          <p:grpSpPr>
            <a:xfrm>
              <a:off x="8222857" y="671946"/>
              <a:ext cx="54453" cy="53706"/>
              <a:chOff x="267576" y="-388942"/>
              <a:chExt cx="51885" cy="51173"/>
            </a:xfrm>
          </p:grpSpPr>
          <p:sp>
            <p:nvSpPr>
              <p:cNvPr id="28" name="Google Shape;28;p2"/>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0" name="Google Shape;30;p2"/>
          <p:cNvGrpSpPr/>
          <p:nvPr/>
        </p:nvGrpSpPr>
        <p:grpSpPr>
          <a:xfrm>
            <a:off x="-36014" y="1956375"/>
            <a:ext cx="1791607" cy="3492566"/>
            <a:chOff x="-19439" y="1956375"/>
            <a:chExt cx="1791607" cy="3492566"/>
          </a:xfrm>
        </p:grpSpPr>
        <p:sp>
          <p:nvSpPr>
            <p:cNvPr id="31" name="Google Shape;31;p2"/>
            <p:cNvSpPr/>
            <p:nvPr/>
          </p:nvSpPr>
          <p:spPr>
            <a:xfrm rot="38844">
              <a:off x="67" y="1970847"/>
              <a:ext cx="1752596" cy="3462573"/>
            </a:xfrm>
            <a:custGeom>
              <a:avLst/>
              <a:gdLst/>
              <a:ahLst/>
              <a:cxnLst/>
              <a:rect l="l" t="t" r="r" b="b"/>
              <a:pathLst>
                <a:path w="21466" h="42410" extrusionOk="0">
                  <a:moveTo>
                    <a:pt x="4697" y="1"/>
                  </a:moveTo>
                  <a:cubicBezTo>
                    <a:pt x="4697" y="1"/>
                    <a:pt x="1" y="6008"/>
                    <a:pt x="2103" y="11014"/>
                  </a:cubicBezTo>
                  <a:cubicBezTo>
                    <a:pt x="4205" y="16020"/>
                    <a:pt x="3122" y="18802"/>
                    <a:pt x="2969" y="20412"/>
                  </a:cubicBezTo>
                  <a:cubicBezTo>
                    <a:pt x="2817" y="22022"/>
                    <a:pt x="3303" y="24985"/>
                    <a:pt x="5440" y="26279"/>
                  </a:cubicBezTo>
                  <a:cubicBezTo>
                    <a:pt x="7572" y="27573"/>
                    <a:pt x="7976" y="28878"/>
                    <a:pt x="7572" y="31033"/>
                  </a:cubicBezTo>
                  <a:cubicBezTo>
                    <a:pt x="7168" y="33199"/>
                    <a:pt x="7724" y="35793"/>
                    <a:pt x="10294" y="36999"/>
                  </a:cubicBezTo>
                  <a:cubicBezTo>
                    <a:pt x="12859" y="38211"/>
                    <a:pt x="13228" y="42322"/>
                    <a:pt x="17121" y="42410"/>
                  </a:cubicBezTo>
                  <a:cubicBezTo>
                    <a:pt x="20353" y="40231"/>
                    <a:pt x="18450" y="36572"/>
                    <a:pt x="19955" y="34171"/>
                  </a:cubicBezTo>
                  <a:cubicBezTo>
                    <a:pt x="21466" y="31771"/>
                    <a:pt x="20535" y="29288"/>
                    <a:pt x="19024" y="27678"/>
                  </a:cubicBezTo>
                  <a:cubicBezTo>
                    <a:pt x="17519" y="26074"/>
                    <a:pt x="17162" y="24762"/>
                    <a:pt x="18251" y="22514"/>
                  </a:cubicBezTo>
                  <a:cubicBezTo>
                    <a:pt x="19346" y="20271"/>
                    <a:pt x="18164" y="17508"/>
                    <a:pt x="17162" y="16237"/>
                  </a:cubicBezTo>
                  <a:cubicBezTo>
                    <a:pt x="16161" y="14972"/>
                    <a:pt x="13749" y="13204"/>
                    <a:pt x="12818" y="7864"/>
                  </a:cubicBezTo>
                  <a:cubicBezTo>
                    <a:pt x="11893" y="2513"/>
                    <a:pt x="4697" y="1"/>
                    <a:pt x="4697"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rot="38844">
              <a:off x="84237" y="1965452"/>
              <a:ext cx="1626373" cy="3474412"/>
            </a:xfrm>
            <a:custGeom>
              <a:avLst/>
              <a:gdLst/>
              <a:ahLst/>
              <a:cxnLst/>
              <a:rect l="l" t="t" r="r" b="b"/>
              <a:pathLst>
                <a:path w="19920" h="42555" extrusionOk="0">
                  <a:moveTo>
                    <a:pt x="3695" y="169"/>
                  </a:moveTo>
                  <a:cubicBezTo>
                    <a:pt x="3994" y="280"/>
                    <a:pt x="5633" y="907"/>
                    <a:pt x="7366" y="2078"/>
                  </a:cubicBezTo>
                  <a:cubicBezTo>
                    <a:pt x="10504" y="4209"/>
                    <a:pt x="11482" y="6458"/>
                    <a:pt x="11746" y="7962"/>
                  </a:cubicBezTo>
                  <a:cubicBezTo>
                    <a:pt x="12519" y="12430"/>
                    <a:pt x="14304" y="14380"/>
                    <a:pt x="15493" y="15679"/>
                  </a:cubicBezTo>
                  <a:cubicBezTo>
                    <a:pt x="15727" y="15931"/>
                    <a:pt x="15932" y="16160"/>
                    <a:pt x="16096" y="16370"/>
                  </a:cubicBezTo>
                  <a:cubicBezTo>
                    <a:pt x="17115" y="17670"/>
                    <a:pt x="18245" y="20393"/>
                    <a:pt x="17174" y="22571"/>
                  </a:cubicBezTo>
                  <a:cubicBezTo>
                    <a:pt x="16125" y="24708"/>
                    <a:pt x="16330" y="26084"/>
                    <a:pt x="17958" y="27811"/>
                  </a:cubicBezTo>
                  <a:cubicBezTo>
                    <a:pt x="18760" y="28678"/>
                    <a:pt x="19322" y="29708"/>
                    <a:pt x="19533" y="30727"/>
                  </a:cubicBezTo>
                  <a:cubicBezTo>
                    <a:pt x="19779" y="31945"/>
                    <a:pt x="19562" y="33116"/>
                    <a:pt x="18872" y="34217"/>
                  </a:cubicBezTo>
                  <a:cubicBezTo>
                    <a:pt x="18257" y="35189"/>
                    <a:pt x="18198" y="36336"/>
                    <a:pt x="18140" y="37560"/>
                  </a:cubicBezTo>
                  <a:cubicBezTo>
                    <a:pt x="18052" y="39317"/>
                    <a:pt x="17964" y="41132"/>
                    <a:pt x="16079" y="42420"/>
                  </a:cubicBezTo>
                  <a:cubicBezTo>
                    <a:pt x="13795" y="42356"/>
                    <a:pt x="12741" y="40874"/>
                    <a:pt x="11722" y="39440"/>
                  </a:cubicBezTo>
                  <a:cubicBezTo>
                    <a:pt x="11014" y="38444"/>
                    <a:pt x="10346" y="37508"/>
                    <a:pt x="9298" y="37022"/>
                  </a:cubicBezTo>
                  <a:cubicBezTo>
                    <a:pt x="8127" y="36471"/>
                    <a:pt x="7308" y="35599"/>
                    <a:pt x="6863" y="34434"/>
                  </a:cubicBezTo>
                  <a:cubicBezTo>
                    <a:pt x="6488" y="33462"/>
                    <a:pt x="6406" y="32291"/>
                    <a:pt x="6622" y="31137"/>
                  </a:cubicBezTo>
                  <a:cubicBezTo>
                    <a:pt x="7050" y="28801"/>
                    <a:pt x="6488" y="27536"/>
                    <a:pt x="4456" y="26295"/>
                  </a:cubicBezTo>
                  <a:cubicBezTo>
                    <a:pt x="2377" y="25030"/>
                    <a:pt x="1856" y="22132"/>
                    <a:pt x="2014" y="20492"/>
                  </a:cubicBezTo>
                  <a:cubicBezTo>
                    <a:pt x="2044" y="20223"/>
                    <a:pt x="2096" y="19924"/>
                    <a:pt x="2155" y="19579"/>
                  </a:cubicBezTo>
                  <a:cubicBezTo>
                    <a:pt x="2448" y="17852"/>
                    <a:pt x="2904" y="15240"/>
                    <a:pt x="1148" y="11060"/>
                  </a:cubicBezTo>
                  <a:cubicBezTo>
                    <a:pt x="545" y="9643"/>
                    <a:pt x="158" y="7225"/>
                    <a:pt x="1651" y="3741"/>
                  </a:cubicBezTo>
                  <a:cubicBezTo>
                    <a:pt x="2465" y="1838"/>
                    <a:pt x="3496" y="427"/>
                    <a:pt x="3695" y="169"/>
                  </a:cubicBezTo>
                  <a:close/>
                  <a:moveTo>
                    <a:pt x="3671" y="1"/>
                  </a:moveTo>
                  <a:cubicBezTo>
                    <a:pt x="3650" y="1"/>
                    <a:pt x="3630" y="12"/>
                    <a:pt x="3613" y="29"/>
                  </a:cubicBezTo>
                  <a:cubicBezTo>
                    <a:pt x="3607" y="40"/>
                    <a:pt x="2430" y="1557"/>
                    <a:pt x="1523" y="3665"/>
                  </a:cubicBezTo>
                  <a:cubicBezTo>
                    <a:pt x="0" y="7201"/>
                    <a:pt x="398" y="9660"/>
                    <a:pt x="1007" y="11101"/>
                  </a:cubicBezTo>
                  <a:cubicBezTo>
                    <a:pt x="2741" y="15246"/>
                    <a:pt x="2296" y="17828"/>
                    <a:pt x="2003" y="19544"/>
                  </a:cubicBezTo>
                  <a:cubicBezTo>
                    <a:pt x="1944" y="19883"/>
                    <a:pt x="1892" y="20194"/>
                    <a:pt x="1862" y="20463"/>
                  </a:cubicBezTo>
                  <a:cubicBezTo>
                    <a:pt x="1704" y="22138"/>
                    <a:pt x="2237" y="25112"/>
                    <a:pt x="4374" y="26406"/>
                  </a:cubicBezTo>
                  <a:cubicBezTo>
                    <a:pt x="6371" y="27624"/>
                    <a:pt x="6898" y="28801"/>
                    <a:pt x="6476" y="31090"/>
                  </a:cubicBezTo>
                  <a:cubicBezTo>
                    <a:pt x="6324" y="31928"/>
                    <a:pt x="6236" y="33192"/>
                    <a:pt x="6722" y="34475"/>
                  </a:cubicBezTo>
                  <a:cubicBezTo>
                    <a:pt x="7185" y="35675"/>
                    <a:pt x="8028" y="36571"/>
                    <a:pt x="9234" y="37139"/>
                  </a:cubicBezTo>
                  <a:cubicBezTo>
                    <a:pt x="10247" y="37613"/>
                    <a:pt x="10903" y="38532"/>
                    <a:pt x="11599" y="39516"/>
                  </a:cubicBezTo>
                  <a:cubicBezTo>
                    <a:pt x="12636" y="40980"/>
                    <a:pt x="13719" y="42496"/>
                    <a:pt x="16090" y="42555"/>
                  </a:cubicBezTo>
                  <a:cubicBezTo>
                    <a:pt x="16108" y="42555"/>
                    <a:pt x="16120" y="42555"/>
                    <a:pt x="16131" y="42531"/>
                  </a:cubicBezTo>
                  <a:cubicBezTo>
                    <a:pt x="18099" y="41208"/>
                    <a:pt x="18186" y="39346"/>
                    <a:pt x="18274" y="37548"/>
                  </a:cubicBezTo>
                  <a:cubicBezTo>
                    <a:pt x="18333" y="36348"/>
                    <a:pt x="18391" y="35212"/>
                    <a:pt x="18983" y="34270"/>
                  </a:cubicBezTo>
                  <a:cubicBezTo>
                    <a:pt x="19691" y="33140"/>
                    <a:pt x="19920" y="31933"/>
                    <a:pt x="19656" y="30675"/>
                  </a:cubicBezTo>
                  <a:cubicBezTo>
                    <a:pt x="19381" y="29334"/>
                    <a:pt x="18631" y="28315"/>
                    <a:pt x="18046" y="27694"/>
                  </a:cubicBezTo>
                  <a:cubicBezTo>
                    <a:pt x="16453" y="26002"/>
                    <a:pt x="16260" y="24726"/>
                    <a:pt x="17285" y="22624"/>
                  </a:cubicBezTo>
                  <a:cubicBezTo>
                    <a:pt x="18374" y="20381"/>
                    <a:pt x="17226" y="17594"/>
                    <a:pt x="16190" y="16271"/>
                  </a:cubicBezTo>
                  <a:cubicBezTo>
                    <a:pt x="16020" y="16054"/>
                    <a:pt x="15815" y="15832"/>
                    <a:pt x="15575" y="15568"/>
                  </a:cubicBezTo>
                  <a:cubicBezTo>
                    <a:pt x="14404" y="14286"/>
                    <a:pt x="12630" y="12348"/>
                    <a:pt x="11863" y="7927"/>
                  </a:cubicBezTo>
                  <a:cubicBezTo>
                    <a:pt x="11594" y="6382"/>
                    <a:pt x="10604" y="4098"/>
                    <a:pt x="7419" y="1937"/>
                  </a:cubicBezTo>
                  <a:cubicBezTo>
                    <a:pt x="5522" y="649"/>
                    <a:pt x="3707" y="11"/>
                    <a:pt x="3695" y="5"/>
                  </a:cubicBezTo>
                  <a:cubicBezTo>
                    <a:pt x="3687" y="2"/>
                    <a:pt x="3679" y="1"/>
                    <a:pt x="3671"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rot="38844">
              <a:off x="376764" y="1966274"/>
              <a:ext cx="1027913" cy="3473514"/>
            </a:xfrm>
            <a:custGeom>
              <a:avLst/>
              <a:gdLst/>
              <a:ahLst/>
              <a:cxnLst/>
              <a:rect l="l" t="t" r="r" b="b"/>
              <a:pathLst>
                <a:path w="12590" h="42544" extrusionOk="0">
                  <a:moveTo>
                    <a:pt x="93" y="0"/>
                  </a:moveTo>
                  <a:cubicBezTo>
                    <a:pt x="84" y="0"/>
                    <a:pt x="74" y="2"/>
                    <a:pt x="65" y="6"/>
                  </a:cubicBezTo>
                  <a:cubicBezTo>
                    <a:pt x="24" y="12"/>
                    <a:pt x="1" y="53"/>
                    <a:pt x="18" y="94"/>
                  </a:cubicBezTo>
                  <a:lnTo>
                    <a:pt x="12437" y="42491"/>
                  </a:lnTo>
                  <a:cubicBezTo>
                    <a:pt x="12449" y="42520"/>
                    <a:pt x="12478" y="42544"/>
                    <a:pt x="12507" y="42544"/>
                  </a:cubicBezTo>
                  <a:lnTo>
                    <a:pt x="12525" y="42544"/>
                  </a:lnTo>
                  <a:cubicBezTo>
                    <a:pt x="12566" y="42532"/>
                    <a:pt x="12589" y="42491"/>
                    <a:pt x="12572" y="42456"/>
                  </a:cubicBezTo>
                  <a:lnTo>
                    <a:pt x="153" y="53"/>
                  </a:lnTo>
                  <a:cubicBezTo>
                    <a:pt x="148" y="21"/>
                    <a:pt x="123" y="0"/>
                    <a:pt x="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38844">
              <a:off x="1203414" y="4418217"/>
              <a:ext cx="231383" cy="424147"/>
            </a:xfrm>
            <a:custGeom>
              <a:avLst/>
              <a:gdLst/>
              <a:ahLst/>
              <a:cxnLst/>
              <a:rect l="l" t="t" r="r" b="b"/>
              <a:pathLst>
                <a:path w="2834" h="5195" extrusionOk="0">
                  <a:moveTo>
                    <a:pt x="2744" y="0"/>
                  </a:moveTo>
                  <a:cubicBezTo>
                    <a:pt x="2720" y="0"/>
                    <a:pt x="2697" y="15"/>
                    <a:pt x="2682" y="42"/>
                  </a:cubicBezTo>
                  <a:lnTo>
                    <a:pt x="23" y="5083"/>
                  </a:lnTo>
                  <a:cubicBezTo>
                    <a:pt x="0" y="5118"/>
                    <a:pt x="18" y="5165"/>
                    <a:pt x="53" y="5182"/>
                  </a:cubicBezTo>
                  <a:cubicBezTo>
                    <a:pt x="64" y="5194"/>
                    <a:pt x="76" y="5194"/>
                    <a:pt x="88" y="5194"/>
                  </a:cubicBezTo>
                  <a:cubicBezTo>
                    <a:pt x="117" y="5194"/>
                    <a:pt x="141" y="5177"/>
                    <a:pt x="152" y="5153"/>
                  </a:cubicBezTo>
                  <a:lnTo>
                    <a:pt x="2811" y="112"/>
                  </a:lnTo>
                  <a:cubicBezTo>
                    <a:pt x="2834" y="77"/>
                    <a:pt x="2822" y="30"/>
                    <a:pt x="2781" y="12"/>
                  </a:cubicBezTo>
                  <a:cubicBezTo>
                    <a:pt x="2769" y="4"/>
                    <a:pt x="2756" y="0"/>
                    <a:pt x="2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38844">
              <a:off x="735374" y="4532197"/>
              <a:ext cx="445620" cy="187539"/>
            </a:xfrm>
            <a:custGeom>
              <a:avLst/>
              <a:gdLst/>
              <a:ahLst/>
              <a:cxnLst/>
              <a:rect l="l" t="t" r="r" b="b"/>
              <a:pathLst>
                <a:path w="5458" h="2297" extrusionOk="0">
                  <a:moveTo>
                    <a:pt x="87" y="1"/>
                  </a:moveTo>
                  <a:cubicBezTo>
                    <a:pt x="59" y="1"/>
                    <a:pt x="32" y="21"/>
                    <a:pt x="18" y="48"/>
                  </a:cubicBezTo>
                  <a:cubicBezTo>
                    <a:pt x="1" y="89"/>
                    <a:pt x="24" y="130"/>
                    <a:pt x="65" y="147"/>
                  </a:cubicBezTo>
                  <a:lnTo>
                    <a:pt x="5341" y="2290"/>
                  </a:lnTo>
                  <a:cubicBezTo>
                    <a:pt x="5347" y="2296"/>
                    <a:pt x="5358" y="2296"/>
                    <a:pt x="5370" y="2296"/>
                  </a:cubicBezTo>
                  <a:cubicBezTo>
                    <a:pt x="5399" y="2296"/>
                    <a:pt x="5429" y="2284"/>
                    <a:pt x="5440" y="2243"/>
                  </a:cubicBezTo>
                  <a:cubicBezTo>
                    <a:pt x="5458" y="2208"/>
                    <a:pt x="5434" y="2167"/>
                    <a:pt x="5399" y="2150"/>
                  </a:cubicBezTo>
                  <a:lnTo>
                    <a:pt x="112" y="7"/>
                  </a:lnTo>
                  <a:cubicBezTo>
                    <a:pt x="104" y="3"/>
                    <a:pt x="95" y="1"/>
                    <a:pt x="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rot="38844">
              <a:off x="285019" y="2688491"/>
              <a:ext cx="367730" cy="155942"/>
            </a:xfrm>
            <a:custGeom>
              <a:avLst/>
              <a:gdLst/>
              <a:ahLst/>
              <a:cxnLst/>
              <a:rect l="l" t="t" r="r" b="b"/>
              <a:pathLst>
                <a:path w="4504" h="1910" extrusionOk="0">
                  <a:moveTo>
                    <a:pt x="86" y="1"/>
                  </a:moveTo>
                  <a:cubicBezTo>
                    <a:pt x="57" y="1"/>
                    <a:pt x="27" y="21"/>
                    <a:pt x="18" y="48"/>
                  </a:cubicBezTo>
                  <a:cubicBezTo>
                    <a:pt x="1" y="83"/>
                    <a:pt x="24" y="130"/>
                    <a:pt x="59" y="141"/>
                  </a:cubicBezTo>
                  <a:lnTo>
                    <a:pt x="4392" y="1898"/>
                  </a:lnTo>
                  <a:cubicBezTo>
                    <a:pt x="4404" y="1910"/>
                    <a:pt x="4415" y="1910"/>
                    <a:pt x="4421" y="1910"/>
                  </a:cubicBezTo>
                  <a:cubicBezTo>
                    <a:pt x="4451" y="1910"/>
                    <a:pt x="4480" y="1886"/>
                    <a:pt x="4492" y="1857"/>
                  </a:cubicBezTo>
                  <a:cubicBezTo>
                    <a:pt x="4503" y="1822"/>
                    <a:pt x="4480" y="1775"/>
                    <a:pt x="4445" y="1763"/>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rot="38844">
              <a:off x="350319" y="3593986"/>
              <a:ext cx="583763" cy="242976"/>
            </a:xfrm>
            <a:custGeom>
              <a:avLst/>
              <a:gdLst/>
              <a:ahLst/>
              <a:cxnLst/>
              <a:rect l="l" t="t" r="r" b="b"/>
              <a:pathLst>
                <a:path w="7150" h="2976" extrusionOk="0">
                  <a:moveTo>
                    <a:pt x="86" y="1"/>
                  </a:moveTo>
                  <a:cubicBezTo>
                    <a:pt x="57" y="1"/>
                    <a:pt x="27" y="21"/>
                    <a:pt x="18" y="48"/>
                  </a:cubicBezTo>
                  <a:cubicBezTo>
                    <a:pt x="1" y="89"/>
                    <a:pt x="24" y="130"/>
                    <a:pt x="59" y="147"/>
                  </a:cubicBezTo>
                  <a:lnTo>
                    <a:pt x="7044" y="2970"/>
                  </a:lnTo>
                  <a:cubicBezTo>
                    <a:pt x="7050" y="2975"/>
                    <a:pt x="7062" y="2975"/>
                    <a:pt x="7074" y="2975"/>
                  </a:cubicBezTo>
                  <a:cubicBezTo>
                    <a:pt x="7103" y="2975"/>
                    <a:pt x="7132" y="2964"/>
                    <a:pt x="7138" y="2934"/>
                  </a:cubicBezTo>
                  <a:cubicBezTo>
                    <a:pt x="7150" y="2899"/>
                    <a:pt x="7132" y="2852"/>
                    <a:pt x="7091" y="2841"/>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rot="38844">
              <a:off x="948940" y="3401493"/>
              <a:ext cx="287391" cy="530939"/>
            </a:xfrm>
            <a:custGeom>
              <a:avLst/>
              <a:gdLst/>
              <a:ahLst/>
              <a:cxnLst/>
              <a:rect l="l" t="t" r="r" b="b"/>
              <a:pathLst>
                <a:path w="3520" h="6503" extrusionOk="0">
                  <a:moveTo>
                    <a:pt x="3438" y="1"/>
                  </a:moveTo>
                  <a:cubicBezTo>
                    <a:pt x="3411" y="1"/>
                    <a:pt x="3383" y="14"/>
                    <a:pt x="3367" y="38"/>
                  </a:cubicBezTo>
                  <a:lnTo>
                    <a:pt x="24" y="6391"/>
                  </a:lnTo>
                  <a:cubicBezTo>
                    <a:pt x="0" y="6432"/>
                    <a:pt x="18" y="6473"/>
                    <a:pt x="53" y="6496"/>
                  </a:cubicBezTo>
                  <a:cubicBezTo>
                    <a:pt x="71" y="6502"/>
                    <a:pt x="77" y="6502"/>
                    <a:pt x="88" y="6502"/>
                  </a:cubicBezTo>
                  <a:cubicBezTo>
                    <a:pt x="112" y="6502"/>
                    <a:pt x="141" y="6490"/>
                    <a:pt x="153" y="6467"/>
                  </a:cubicBezTo>
                  <a:lnTo>
                    <a:pt x="3502" y="114"/>
                  </a:lnTo>
                  <a:cubicBezTo>
                    <a:pt x="3519" y="79"/>
                    <a:pt x="3508" y="32"/>
                    <a:pt x="3473" y="9"/>
                  </a:cubicBezTo>
                  <a:cubicBezTo>
                    <a:pt x="3462" y="3"/>
                    <a:pt x="3450" y="1"/>
                    <a:pt x="343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38844">
              <a:off x="683039" y="2660998"/>
              <a:ext cx="181742" cy="329357"/>
            </a:xfrm>
            <a:custGeom>
              <a:avLst/>
              <a:gdLst/>
              <a:ahLst/>
              <a:cxnLst/>
              <a:rect l="l" t="t" r="r" b="b"/>
              <a:pathLst>
                <a:path w="2226" h="4034" extrusionOk="0">
                  <a:moveTo>
                    <a:pt x="2139" y="0"/>
                  </a:moveTo>
                  <a:cubicBezTo>
                    <a:pt x="2114" y="0"/>
                    <a:pt x="2090" y="16"/>
                    <a:pt x="2074" y="40"/>
                  </a:cubicBezTo>
                  <a:lnTo>
                    <a:pt x="24" y="3928"/>
                  </a:lnTo>
                  <a:cubicBezTo>
                    <a:pt x="1" y="3963"/>
                    <a:pt x="18" y="4004"/>
                    <a:pt x="54" y="4028"/>
                  </a:cubicBezTo>
                  <a:cubicBezTo>
                    <a:pt x="65" y="4033"/>
                    <a:pt x="77" y="4033"/>
                    <a:pt x="89" y="4033"/>
                  </a:cubicBezTo>
                  <a:cubicBezTo>
                    <a:pt x="118" y="4033"/>
                    <a:pt x="141" y="4022"/>
                    <a:pt x="153" y="3998"/>
                  </a:cubicBezTo>
                  <a:lnTo>
                    <a:pt x="2202" y="110"/>
                  </a:lnTo>
                  <a:cubicBezTo>
                    <a:pt x="2226" y="75"/>
                    <a:pt x="2214" y="34"/>
                    <a:pt x="2173" y="11"/>
                  </a:cubicBezTo>
                  <a:cubicBezTo>
                    <a:pt x="2162" y="4"/>
                    <a:pt x="2151" y="0"/>
                    <a:pt x="21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 name="Google Shape;40;p2"/>
          <p:cNvGrpSpPr/>
          <p:nvPr/>
        </p:nvGrpSpPr>
        <p:grpSpPr>
          <a:xfrm rot="-1833399">
            <a:off x="-799263" y="3082783"/>
            <a:ext cx="1565397" cy="3051591"/>
            <a:chOff x="-19439" y="1956375"/>
            <a:chExt cx="1791607" cy="3492566"/>
          </a:xfrm>
        </p:grpSpPr>
        <p:sp>
          <p:nvSpPr>
            <p:cNvPr id="41" name="Google Shape;41;p2"/>
            <p:cNvSpPr/>
            <p:nvPr/>
          </p:nvSpPr>
          <p:spPr>
            <a:xfrm rot="38844">
              <a:off x="67" y="1970847"/>
              <a:ext cx="1752596" cy="3462573"/>
            </a:xfrm>
            <a:custGeom>
              <a:avLst/>
              <a:gdLst/>
              <a:ahLst/>
              <a:cxnLst/>
              <a:rect l="l" t="t" r="r" b="b"/>
              <a:pathLst>
                <a:path w="21466" h="42410" extrusionOk="0">
                  <a:moveTo>
                    <a:pt x="4697" y="1"/>
                  </a:moveTo>
                  <a:cubicBezTo>
                    <a:pt x="4697" y="1"/>
                    <a:pt x="1" y="6008"/>
                    <a:pt x="2103" y="11014"/>
                  </a:cubicBezTo>
                  <a:cubicBezTo>
                    <a:pt x="4205" y="16020"/>
                    <a:pt x="3122" y="18802"/>
                    <a:pt x="2969" y="20412"/>
                  </a:cubicBezTo>
                  <a:cubicBezTo>
                    <a:pt x="2817" y="22022"/>
                    <a:pt x="3303" y="24985"/>
                    <a:pt x="5440" y="26279"/>
                  </a:cubicBezTo>
                  <a:cubicBezTo>
                    <a:pt x="7572" y="27573"/>
                    <a:pt x="7976" y="28878"/>
                    <a:pt x="7572" y="31033"/>
                  </a:cubicBezTo>
                  <a:cubicBezTo>
                    <a:pt x="7168" y="33199"/>
                    <a:pt x="7724" y="35793"/>
                    <a:pt x="10294" y="36999"/>
                  </a:cubicBezTo>
                  <a:cubicBezTo>
                    <a:pt x="12859" y="38211"/>
                    <a:pt x="13228" y="42322"/>
                    <a:pt x="17121" y="42410"/>
                  </a:cubicBezTo>
                  <a:cubicBezTo>
                    <a:pt x="20353" y="40231"/>
                    <a:pt x="18450" y="36572"/>
                    <a:pt x="19955" y="34171"/>
                  </a:cubicBezTo>
                  <a:cubicBezTo>
                    <a:pt x="21466" y="31771"/>
                    <a:pt x="20535" y="29288"/>
                    <a:pt x="19024" y="27678"/>
                  </a:cubicBezTo>
                  <a:cubicBezTo>
                    <a:pt x="17519" y="26074"/>
                    <a:pt x="17162" y="24762"/>
                    <a:pt x="18251" y="22514"/>
                  </a:cubicBezTo>
                  <a:cubicBezTo>
                    <a:pt x="19346" y="20271"/>
                    <a:pt x="18164" y="17508"/>
                    <a:pt x="17162" y="16237"/>
                  </a:cubicBezTo>
                  <a:cubicBezTo>
                    <a:pt x="16161" y="14972"/>
                    <a:pt x="13749" y="13204"/>
                    <a:pt x="12818" y="7864"/>
                  </a:cubicBezTo>
                  <a:cubicBezTo>
                    <a:pt x="11893" y="2513"/>
                    <a:pt x="4697" y="1"/>
                    <a:pt x="4697"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rot="38844">
              <a:off x="84237" y="1965452"/>
              <a:ext cx="1626373" cy="3474412"/>
            </a:xfrm>
            <a:custGeom>
              <a:avLst/>
              <a:gdLst/>
              <a:ahLst/>
              <a:cxnLst/>
              <a:rect l="l" t="t" r="r" b="b"/>
              <a:pathLst>
                <a:path w="19920" h="42555" extrusionOk="0">
                  <a:moveTo>
                    <a:pt x="3695" y="169"/>
                  </a:moveTo>
                  <a:cubicBezTo>
                    <a:pt x="3994" y="280"/>
                    <a:pt x="5633" y="907"/>
                    <a:pt x="7366" y="2078"/>
                  </a:cubicBezTo>
                  <a:cubicBezTo>
                    <a:pt x="10504" y="4209"/>
                    <a:pt x="11482" y="6458"/>
                    <a:pt x="11746" y="7962"/>
                  </a:cubicBezTo>
                  <a:cubicBezTo>
                    <a:pt x="12519" y="12430"/>
                    <a:pt x="14304" y="14380"/>
                    <a:pt x="15493" y="15679"/>
                  </a:cubicBezTo>
                  <a:cubicBezTo>
                    <a:pt x="15727" y="15931"/>
                    <a:pt x="15932" y="16160"/>
                    <a:pt x="16096" y="16370"/>
                  </a:cubicBezTo>
                  <a:cubicBezTo>
                    <a:pt x="17115" y="17670"/>
                    <a:pt x="18245" y="20393"/>
                    <a:pt x="17174" y="22571"/>
                  </a:cubicBezTo>
                  <a:cubicBezTo>
                    <a:pt x="16125" y="24708"/>
                    <a:pt x="16330" y="26084"/>
                    <a:pt x="17958" y="27811"/>
                  </a:cubicBezTo>
                  <a:cubicBezTo>
                    <a:pt x="18760" y="28678"/>
                    <a:pt x="19322" y="29708"/>
                    <a:pt x="19533" y="30727"/>
                  </a:cubicBezTo>
                  <a:cubicBezTo>
                    <a:pt x="19779" y="31945"/>
                    <a:pt x="19562" y="33116"/>
                    <a:pt x="18872" y="34217"/>
                  </a:cubicBezTo>
                  <a:cubicBezTo>
                    <a:pt x="18257" y="35189"/>
                    <a:pt x="18198" y="36336"/>
                    <a:pt x="18140" y="37560"/>
                  </a:cubicBezTo>
                  <a:cubicBezTo>
                    <a:pt x="18052" y="39317"/>
                    <a:pt x="17964" y="41132"/>
                    <a:pt x="16079" y="42420"/>
                  </a:cubicBezTo>
                  <a:cubicBezTo>
                    <a:pt x="13795" y="42356"/>
                    <a:pt x="12741" y="40874"/>
                    <a:pt x="11722" y="39440"/>
                  </a:cubicBezTo>
                  <a:cubicBezTo>
                    <a:pt x="11014" y="38444"/>
                    <a:pt x="10346" y="37508"/>
                    <a:pt x="9298" y="37022"/>
                  </a:cubicBezTo>
                  <a:cubicBezTo>
                    <a:pt x="8127" y="36471"/>
                    <a:pt x="7308" y="35599"/>
                    <a:pt x="6863" y="34434"/>
                  </a:cubicBezTo>
                  <a:cubicBezTo>
                    <a:pt x="6488" y="33462"/>
                    <a:pt x="6406" y="32291"/>
                    <a:pt x="6622" y="31137"/>
                  </a:cubicBezTo>
                  <a:cubicBezTo>
                    <a:pt x="7050" y="28801"/>
                    <a:pt x="6488" y="27536"/>
                    <a:pt x="4456" y="26295"/>
                  </a:cubicBezTo>
                  <a:cubicBezTo>
                    <a:pt x="2377" y="25030"/>
                    <a:pt x="1856" y="22132"/>
                    <a:pt x="2014" y="20492"/>
                  </a:cubicBezTo>
                  <a:cubicBezTo>
                    <a:pt x="2044" y="20223"/>
                    <a:pt x="2096" y="19924"/>
                    <a:pt x="2155" y="19579"/>
                  </a:cubicBezTo>
                  <a:cubicBezTo>
                    <a:pt x="2448" y="17852"/>
                    <a:pt x="2904" y="15240"/>
                    <a:pt x="1148" y="11060"/>
                  </a:cubicBezTo>
                  <a:cubicBezTo>
                    <a:pt x="545" y="9643"/>
                    <a:pt x="158" y="7225"/>
                    <a:pt x="1651" y="3741"/>
                  </a:cubicBezTo>
                  <a:cubicBezTo>
                    <a:pt x="2465" y="1838"/>
                    <a:pt x="3496" y="427"/>
                    <a:pt x="3695" y="169"/>
                  </a:cubicBezTo>
                  <a:close/>
                  <a:moveTo>
                    <a:pt x="3671" y="1"/>
                  </a:moveTo>
                  <a:cubicBezTo>
                    <a:pt x="3650" y="1"/>
                    <a:pt x="3630" y="12"/>
                    <a:pt x="3613" y="29"/>
                  </a:cubicBezTo>
                  <a:cubicBezTo>
                    <a:pt x="3607" y="40"/>
                    <a:pt x="2430" y="1557"/>
                    <a:pt x="1523" y="3665"/>
                  </a:cubicBezTo>
                  <a:cubicBezTo>
                    <a:pt x="0" y="7201"/>
                    <a:pt x="398" y="9660"/>
                    <a:pt x="1007" y="11101"/>
                  </a:cubicBezTo>
                  <a:cubicBezTo>
                    <a:pt x="2741" y="15246"/>
                    <a:pt x="2296" y="17828"/>
                    <a:pt x="2003" y="19544"/>
                  </a:cubicBezTo>
                  <a:cubicBezTo>
                    <a:pt x="1944" y="19883"/>
                    <a:pt x="1892" y="20194"/>
                    <a:pt x="1862" y="20463"/>
                  </a:cubicBezTo>
                  <a:cubicBezTo>
                    <a:pt x="1704" y="22138"/>
                    <a:pt x="2237" y="25112"/>
                    <a:pt x="4374" y="26406"/>
                  </a:cubicBezTo>
                  <a:cubicBezTo>
                    <a:pt x="6371" y="27624"/>
                    <a:pt x="6898" y="28801"/>
                    <a:pt x="6476" y="31090"/>
                  </a:cubicBezTo>
                  <a:cubicBezTo>
                    <a:pt x="6324" y="31928"/>
                    <a:pt x="6236" y="33192"/>
                    <a:pt x="6722" y="34475"/>
                  </a:cubicBezTo>
                  <a:cubicBezTo>
                    <a:pt x="7185" y="35675"/>
                    <a:pt x="8028" y="36571"/>
                    <a:pt x="9234" y="37139"/>
                  </a:cubicBezTo>
                  <a:cubicBezTo>
                    <a:pt x="10247" y="37613"/>
                    <a:pt x="10903" y="38532"/>
                    <a:pt x="11599" y="39516"/>
                  </a:cubicBezTo>
                  <a:cubicBezTo>
                    <a:pt x="12636" y="40980"/>
                    <a:pt x="13719" y="42496"/>
                    <a:pt x="16090" y="42555"/>
                  </a:cubicBezTo>
                  <a:cubicBezTo>
                    <a:pt x="16108" y="42555"/>
                    <a:pt x="16120" y="42555"/>
                    <a:pt x="16131" y="42531"/>
                  </a:cubicBezTo>
                  <a:cubicBezTo>
                    <a:pt x="18099" y="41208"/>
                    <a:pt x="18186" y="39346"/>
                    <a:pt x="18274" y="37548"/>
                  </a:cubicBezTo>
                  <a:cubicBezTo>
                    <a:pt x="18333" y="36348"/>
                    <a:pt x="18391" y="35212"/>
                    <a:pt x="18983" y="34270"/>
                  </a:cubicBezTo>
                  <a:cubicBezTo>
                    <a:pt x="19691" y="33140"/>
                    <a:pt x="19920" y="31933"/>
                    <a:pt x="19656" y="30675"/>
                  </a:cubicBezTo>
                  <a:cubicBezTo>
                    <a:pt x="19381" y="29334"/>
                    <a:pt x="18631" y="28315"/>
                    <a:pt x="18046" y="27694"/>
                  </a:cubicBezTo>
                  <a:cubicBezTo>
                    <a:pt x="16453" y="26002"/>
                    <a:pt x="16260" y="24726"/>
                    <a:pt x="17285" y="22624"/>
                  </a:cubicBezTo>
                  <a:cubicBezTo>
                    <a:pt x="18374" y="20381"/>
                    <a:pt x="17226" y="17594"/>
                    <a:pt x="16190" y="16271"/>
                  </a:cubicBezTo>
                  <a:cubicBezTo>
                    <a:pt x="16020" y="16054"/>
                    <a:pt x="15815" y="15832"/>
                    <a:pt x="15575" y="15568"/>
                  </a:cubicBezTo>
                  <a:cubicBezTo>
                    <a:pt x="14404" y="14286"/>
                    <a:pt x="12630" y="12348"/>
                    <a:pt x="11863" y="7927"/>
                  </a:cubicBezTo>
                  <a:cubicBezTo>
                    <a:pt x="11594" y="6382"/>
                    <a:pt x="10604" y="4098"/>
                    <a:pt x="7419" y="1937"/>
                  </a:cubicBezTo>
                  <a:cubicBezTo>
                    <a:pt x="5522" y="649"/>
                    <a:pt x="3707" y="11"/>
                    <a:pt x="3695" y="5"/>
                  </a:cubicBezTo>
                  <a:cubicBezTo>
                    <a:pt x="3687" y="2"/>
                    <a:pt x="3679" y="1"/>
                    <a:pt x="3671"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38844">
              <a:off x="376764" y="1966274"/>
              <a:ext cx="1027913" cy="3473514"/>
            </a:xfrm>
            <a:custGeom>
              <a:avLst/>
              <a:gdLst/>
              <a:ahLst/>
              <a:cxnLst/>
              <a:rect l="l" t="t" r="r" b="b"/>
              <a:pathLst>
                <a:path w="12590" h="42544" extrusionOk="0">
                  <a:moveTo>
                    <a:pt x="93" y="0"/>
                  </a:moveTo>
                  <a:cubicBezTo>
                    <a:pt x="84" y="0"/>
                    <a:pt x="74" y="2"/>
                    <a:pt x="65" y="6"/>
                  </a:cubicBezTo>
                  <a:cubicBezTo>
                    <a:pt x="24" y="12"/>
                    <a:pt x="1" y="53"/>
                    <a:pt x="18" y="94"/>
                  </a:cubicBezTo>
                  <a:lnTo>
                    <a:pt x="12437" y="42491"/>
                  </a:lnTo>
                  <a:cubicBezTo>
                    <a:pt x="12449" y="42520"/>
                    <a:pt x="12478" y="42544"/>
                    <a:pt x="12507" y="42544"/>
                  </a:cubicBezTo>
                  <a:lnTo>
                    <a:pt x="12525" y="42544"/>
                  </a:lnTo>
                  <a:cubicBezTo>
                    <a:pt x="12566" y="42532"/>
                    <a:pt x="12589" y="42491"/>
                    <a:pt x="12572" y="42456"/>
                  </a:cubicBezTo>
                  <a:lnTo>
                    <a:pt x="153" y="53"/>
                  </a:lnTo>
                  <a:cubicBezTo>
                    <a:pt x="148" y="21"/>
                    <a:pt x="123" y="0"/>
                    <a:pt x="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rot="38844">
              <a:off x="1203414" y="4418217"/>
              <a:ext cx="231383" cy="424147"/>
            </a:xfrm>
            <a:custGeom>
              <a:avLst/>
              <a:gdLst/>
              <a:ahLst/>
              <a:cxnLst/>
              <a:rect l="l" t="t" r="r" b="b"/>
              <a:pathLst>
                <a:path w="2834" h="5195" extrusionOk="0">
                  <a:moveTo>
                    <a:pt x="2744" y="0"/>
                  </a:moveTo>
                  <a:cubicBezTo>
                    <a:pt x="2720" y="0"/>
                    <a:pt x="2697" y="15"/>
                    <a:pt x="2682" y="42"/>
                  </a:cubicBezTo>
                  <a:lnTo>
                    <a:pt x="23" y="5083"/>
                  </a:lnTo>
                  <a:cubicBezTo>
                    <a:pt x="0" y="5118"/>
                    <a:pt x="18" y="5165"/>
                    <a:pt x="53" y="5182"/>
                  </a:cubicBezTo>
                  <a:cubicBezTo>
                    <a:pt x="64" y="5194"/>
                    <a:pt x="76" y="5194"/>
                    <a:pt x="88" y="5194"/>
                  </a:cubicBezTo>
                  <a:cubicBezTo>
                    <a:pt x="117" y="5194"/>
                    <a:pt x="141" y="5177"/>
                    <a:pt x="152" y="5153"/>
                  </a:cubicBezTo>
                  <a:lnTo>
                    <a:pt x="2811" y="112"/>
                  </a:lnTo>
                  <a:cubicBezTo>
                    <a:pt x="2834" y="77"/>
                    <a:pt x="2822" y="30"/>
                    <a:pt x="2781" y="12"/>
                  </a:cubicBezTo>
                  <a:cubicBezTo>
                    <a:pt x="2769" y="4"/>
                    <a:pt x="2756" y="0"/>
                    <a:pt x="2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38844">
              <a:off x="735374" y="4532197"/>
              <a:ext cx="445620" cy="187539"/>
            </a:xfrm>
            <a:custGeom>
              <a:avLst/>
              <a:gdLst/>
              <a:ahLst/>
              <a:cxnLst/>
              <a:rect l="l" t="t" r="r" b="b"/>
              <a:pathLst>
                <a:path w="5458" h="2297" extrusionOk="0">
                  <a:moveTo>
                    <a:pt x="87" y="1"/>
                  </a:moveTo>
                  <a:cubicBezTo>
                    <a:pt x="59" y="1"/>
                    <a:pt x="32" y="21"/>
                    <a:pt x="18" y="48"/>
                  </a:cubicBezTo>
                  <a:cubicBezTo>
                    <a:pt x="1" y="89"/>
                    <a:pt x="24" y="130"/>
                    <a:pt x="65" y="147"/>
                  </a:cubicBezTo>
                  <a:lnTo>
                    <a:pt x="5341" y="2290"/>
                  </a:lnTo>
                  <a:cubicBezTo>
                    <a:pt x="5347" y="2296"/>
                    <a:pt x="5358" y="2296"/>
                    <a:pt x="5370" y="2296"/>
                  </a:cubicBezTo>
                  <a:cubicBezTo>
                    <a:pt x="5399" y="2296"/>
                    <a:pt x="5429" y="2284"/>
                    <a:pt x="5440" y="2243"/>
                  </a:cubicBezTo>
                  <a:cubicBezTo>
                    <a:pt x="5458" y="2208"/>
                    <a:pt x="5434" y="2167"/>
                    <a:pt x="5399" y="2150"/>
                  </a:cubicBezTo>
                  <a:lnTo>
                    <a:pt x="112" y="7"/>
                  </a:lnTo>
                  <a:cubicBezTo>
                    <a:pt x="104" y="3"/>
                    <a:pt x="95" y="1"/>
                    <a:pt x="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rot="38844">
              <a:off x="285019" y="2688491"/>
              <a:ext cx="367730" cy="155942"/>
            </a:xfrm>
            <a:custGeom>
              <a:avLst/>
              <a:gdLst/>
              <a:ahLst/>
              <a:cxnLst/>
              <a:rect l="l" t="t" r="r" b="b"/>
              <a:pathLst>
                <a:path w="4504" h="1910" extrusionOk="0">
                  <a:moveTo>
                    <a:pt x="86" y="1"/>
                  </a:moveTo>
                  <a:cubicBezTo>
                    <a:pt x="57" y="1"/>
                    <a:pt x="27" y="21"/>
                    <a:pt x="18" y="48"/>
                  </a:cubicBezTo>
                  <a:cubicBezTo>
                    <a:pt x="1" y="83"/>
                    <a:pt x="24" y="130"/>
                    <a:pt x="59" y="141"/>
                  </a:cubicBezTo>
                  <a:lnTo>
                    <a:pt x="4392" y="1898"/>
                  </a:lnTo>
                  <a:cubicBezTo>
                    <a:pt x="4404" y="1910"/>
                    <a:pt x="4415" y="1910"/>
                    <a:pt x="4421" y="1910"/>
                  </a:cubicBezTo>
                  <a:cubicBezTo>
                    <a:pt x="4451" y="1910"/>
                    <a:pt x="4480" y="1886"/>
                    <a:pt x="4492" y="1857"/>
                  </a:cubicBezTo>
                  <a:cubicBezTo>
                    <a:pt x="4503" y="1822"/>
                    <a:pt x="4480" y="1775"/>
                    <a:pt x="4445" y="1763"/>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rot="38844">
              <a:off x="350319" y="3593986"/>
              <a:ext cx="583763" cy="242976"/>
            </a:xfrm>
            <a:custGeom>
              <a:avLst/>
              <a:gdLst/>
              <a:ahLst/>
              <a:cxnLst/>
              <a:rect l="l" t="t" r="r" b="b"/>
              <a:pathLst>
                <a:path w="7150" h="2976" extrusionOk="0">
                  <a:moveTo>
                    <a:pt x="86" y="1"/>
                  </a:moveTo>
                  <a:cubicBezTo>
                    <a:pt x="57" y="1"/>
                    <a:pt x="27" y="21"/>
                    <a:pt x="18" y="48"/>
                  </a:cubicBezTo>
                  <a:cubicBezTo>
                    <a:pt x="1" y="89"/>
                    <a:pt x="24" y="130"/>
                    <a:pt x="59" y="147"/>
                  </a:cubicBezTo>
                  <a:lnTo>
                    <a:pt x="7044" y="2970"/>
                  </a:lnTo>
                  <a:cubicBezTo>
                    <a:pt x="7050" y="2975"/>
                    <a:pt x="7062" y="2975"/>
                    <a:pt x="7074" y="2975"/>
                  </a:cubicBezTo>
                  <a:cubicBezTo>
                    <a:pt x="7103" y="2975"/>
                    <a:pt x="7132" y="2964"/>
                    <a:pt x="7138" y="2934"/>
                  </a:cubicBezTo>
                  <a:cubicBezTo>
                    <a:pt x="7150" y="2899"/>
                    <a:pt x="7132" y="2852"/>
                    <a:pt x="7091" y="2841"/>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rot="38844">
              <a:off x="948940" y="3401493"/>
              <a:ext cx="287391" cy="530939"/>
            </a:xfrm>
            <a:custGeom>
              <a:avLst/>
              <a:gdLst/>
              <a:ahLst/>
              <a:cxnLst/>
              <a:rect l="l" t="t" r="r" b="b"/>
              <a:pathLst>
                <a:path w="3520" h="6503" extrusionOk="0">
                  <a:moveTo>
                    <a:pt x="3438" y="1"/>
                  </a:moveTo>
                  <a:cubicBezTo>
                    <a:pt x="3411" y="1"/>
                    <a:pt x="3383" y="14"/>
                    <a:pt x="3367" y="38"/>
                  </a:cubicBezTo>
                  <a:lnTo>
                    <a:pt x="24" y="6391"/>
                  </a:lnTo>
                  <a:cubicBezTo>
                    <a:pt x="0" y="6432"/>
                    <a:pt x="18" y="6473"/>
                    <a:pt x="53" y="6496"/>
                  </a:cubicBezTo>
                  <a:cubicBezTo>
                    <a:pt x="71" y="6502"/>
                    <a:pt x="77" y="6502"/>
                    <a:pt x="88" y="6502"/>
                  </a:cubicBezTo>
                  <a:cubicBezTo>
                    <a:pt x="112" y="6502"/>
                    <a:pt x="141" y="6490"/>
                    <a:pt x="153" y="6467"/>
                  </a:cubicBezTo>
                  <a:lnTo>
                    <a:pt x="3502" y="114"/>
                  </a:lnTo>
                  <a:cubicBezTo>
                    <a:pt x="3519" y="79"/>
                    <a:pt x="3508" y="32"/>
                    <a:pt x="3473" y="9"/>
                  </a:cubicBezTo>
                  <a:cubicBezTo>
                    <a:pt x="3462" y="3"/>
                    <a:pt x="3450" y="1"/>
                    <a:pt x="343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rot="38844">
              <a:off x="683039" y="2660998"/>
              <a:ext cx="181742" cy="329357"/>
            </a:xfrm>
            <a:custGeom>
              <a:avLst/>
              <a:gdLst/>
              <a:ahLst/>
              <a:cxnLst/>
              <a:rect l="l" t="t" r="r" b="b"/>
              <a:pathLst>
                <a:path w="2226" h="4034" extrusionOk="0">
                  <a:moveTo>
                    <a:pt x="2139" y="0"/>
                  </a:moveTo>
                  <a:cubicBezTo>
                    <a:pt x="2114" y="0"/>
                    <a:pt x="2090" y="16"/>
                    <a:pt x="2074" y="40"/>
                  </a:cubicBezTo>
                  <a:lnTo>
                    <a:pt x="24" y="3928"/>
                  </a:lnTo>
                  <a:cubicBezTo>
                    <a:pt x="1" y="3963"/>
                    <a:pt x="18" y="4004"/>
                    <a:pt x="54" y="4028"/>
                  </a:cubicBezTo>
                  <a:cubicBezTo>
                    <a:pt x="65" y="4033"/>
                    <a:pt x="77" y="4033"/>
                    <a:pt x="89" y="4033"/>
                  </a:cubicBezTo>
                  <a:cubicBezTo>
                    <a:pt x="118" y="4033"/>
                    <a:pt x="141" y="4022"/>
                    <a:pt x="153" y="3998"/>
                  </a:cubicBezTo>
                  <a:lnTo>
                    <a:pt x="2202" y="110"/>
                  </a:lnTo>
                  <a:cubicBezTo>
                    <a:pt x="2226" y="75"/>
                    <a:pt x="2214" y="34"/>
                    <a:pt x="2173" y="11"/>
                  </a:cubicBezTo>
                  <a:cubicBezTo>
                    <a:pt x="2162" y="4"/>
                    <a:pt x="2151" y="0"/>
                    <a:pt x="21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 name="Google Shape;50;p2"/>
          <p:cNvGrpSpPr/>
          <p:nvPr/>
        </p:nvGrpSpPr>
        <p:grpSpPr>
          <a:xfrm rot="2874627">
            <a:off x="867994" y="3533448"/>
            <a:ext cx="1252511" cy="2441650"/>
            <a:chOff x="-19439" y="1956375"/>
            <a:chExt cx="1791607" cy="3492566"/>
          </a:xfrm>
        </p:grpSpPr>
        <p:sp>
          <p:nvSpPr>
            <p:cNvPr id="51" name="Google Shape;51;p2"/>
            <p:cNvSpPr/>
            <p:nvPr/>
          </p:nvSpPr>
          <p:spPr>
            <a:xfrm rot="38844">
              <a:off x="67" y="1970847"/>
              <a:ext cx="1752596" cy="3462573"/>
            </a:xfrm>
            <a:custGeom>
              <a:avLst/>
              <a:gdLst/>
              <a:ahLst/>
              <a:cxnLst/>
              <a:rect l="l" t="t" r="r" b="b"/>
              <a:pathLst>
                <a:path w="21466" h="42410" extrusionOk="0">
                  <a:moveTo>
                    <a:pt x="4697" y="1"/>
                  </a:moveTo>
                  <a:cubicBezTo>
                    <a:pt x="4697" y="1"/>
                    <a:pt x="1" y="6008"/>
                    <a:pt x="2103" y="11014"/>
                  </a:cubicBezTo>
                  <a:cubicBezTo>
                    <a:pt x="4205" y="16020"/>
                    <a:pt x="3122" y="18802"/>
                    <a:pt x="2969" y="20412"/>
                  </a:cubicBezTo>
                  <a:cubicBezTo>
                    <a:pt x="2817" y="22022"/>
                    <a:pt x="3303" y="24985"/>
                    <a:pt x="5440" y="26279"/>
                  </a:cubicBezTo>
                  <a:cubicBezTo>
                    <a:pt x="7572" y="27573"/>
                    <a:pt x="7976" y="28878"/>
                    <a:pt x="7572" y="31033"/>
                  </a:cubicBezTo>
                  <a:cubicBezTo>
                    <a:pt x="7168" y="33199"/>
                    <a:pt x="7724" y="35793"/>
                    <a:pt x="10294" y="36999"/>
                  </a:cubicBezTo>
                  <a:cubicBezTo>
                    <a:pt x="12859" y="38211"/>
                    <a:pt x="13228" y="42322"/>
                    <a:pt x="17121" y="42410"/>
                  </a:cubicBezTo>
                  <a:cubicBezTo>
                    <a:pt x="20353" y="40231"/>
                    <a:pt x="18450" y="36572"/>
                    <a:pt x="19955" y="34171"/>
                  </a:cubicBezTo>
                  <a:cubicBezTo>
                    <a:pt x="21466" y="31771"/>
                    <a:pt x="20535" y="29288"/>
                    <a:pt x="19024" y="27678"/>
                  </a:cubicBezTo>
                  <a:cubicBezTo>
                    <a:pt x="17519" y="26074"/>
                    <a:pt x="17162" y="24762"/>
                    <a:pt x="18251" y="22514"/>
                  </a:cubicBezTo>
                  <a:cubicBezTo>
                    <a:pt x="19346" y="20271"/>
                    <a:pt x="18164" y="17508"/>
                    <a:pt x="17162" y="16237"/>
                  </a:cubicBezTo>
                  <a:cubicBezTo>
                    <a:pt x="16161" y="14972"/>
                    <a:pt x="13749" y="13204"/>
                    <a:pt x="12818" y="7864"/>
                  </a:cubicBezTo>
                  <a:cubicBezTo>
                    <a:pt x="11893" y="2513"/>
                    <a:pt x="4697" y="1"/>
                    <a:pt x="4697"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rot="38844">
              <a:off x="84237" y="1965452"/>
              <a:ext cx="1626373" cy="3474412"/>
            </a:xfrm>
            <a:custGeom>
              <a:avLst/>
              <a:gdLst/>
              <a:ahLst/>
              <a:cxnLst/>
              <a:rect l="l" t="t" r="r" b="b"/>
              <a:pathLst>
                <a:path w="19920" h="42555" extrusionOk="0">
                  <a:moveTo>
                    <a:pt x="3695" y="169"/>
                  </a:moveTo>
                  <a:cubicBezTo>
                    <a:pt x="3994" y="280"/>
                    <a:pt x="5633" y="907"/>
                    <a:pt x="7366" y="2078"/>
                  </a:cubicBezTo>
                  <a:cubicBezTo>
                    <a:pt x="10504" y="4209"/>
                    <a:pt x="11482" y="6458"/>
                    <a:pt x="11746" y="7962"/>
                  </a:cubicBezTo>
                  <a:cubicBezTo>
                    <a:pt x="12519" y="12430"/>
                    <a:pt x="14304" y="14380"/>
                    <a:pt x="15493" y="15679"/>
                  </a:cubicBezTo>
                  <a:cubicBezTo>
                    <a:pt x="15727" y="15931"/>
                    <a:pt x="15932" y="16160"/>
                    <a:pt x="16096" y="16370"/>
                  </a:cubicBezTo>
                  <a:cubicBezTo>
                    <a:pt x="17115" y="17670"/>
                    <a:pt x="18245" y="20393"/>
                    <a:pt x="17174" y="22571"/>
                  </a:cubicBezTo>
                  <a:cubicBezTo>
                    <a:pt x="16125" y="24708"/>
                    <a:pt x="16330" y="26084"/>
                    <a:pt x="17958" y="27811"/>
                  </a:cubicBezTo>
                  <a:cubicBezTo>
                    <a:pt x="18760" y="28678"/>
                    <a:pt x="19322" y="29708"/>
                    <a:pt x="19533" y="30727"/>
                  </a:cubicBezTo>
                  <a:cubicBezTo>
                    <a:pt x="19779" y="31945"/>
                    <a:pt x="19562" y="33116"/>
                    <a:pt x="18872" y="34217"/>
                  </a:cubicBezTo>
                  <a:cubicBezTo>
                    <a:pt x="18257" y="35189"/>
                    <a:pt x="18198" y="36336"/>
                    <a:pt x="18140" y="37560"/>
                  </a:cubicBezTo>
                  <a:cubicBezTo>
                    <a:pt x="18052" y="39317"/>
                    <a:pt x="17964" y="41132"/>
                    <a:pt x="16079" y="42420"/>
                  </a:cubicBezTo>
                  <a:cubicBezTo>
                    <a:pt x="13795" y="42356"/>
                    <a:pt x="12741" y="40874"/>
                    <a:pt x="11722" y="39440"/>
                  </a:cubicBezTo>
                  <a:cubicBezTo>
                    <a:pt x="11014" y="38444"/>
                    <a:pt x="10346" y="37508"/>
                    <a:pt x="9298" y="37022"/>
                  </a:cubicBezTo>
                  <a:cubicBezTo>
                    <a:pt x="8127" y="36471"/>
                    <a:pt x="7308" y="35599"/>
                    <a:pt x="6863" y="34434"/>
                  </a:cubicBezTo>
                  <a:cubicBezTo>
                    <a:pt x="6488" y="33462"/>
                    <a:pt x="6406" y="32291"/>
                    <a:pt x="6622" y="31137"/>
                  </a:cubicBezTo>
                  <a:cubicBezTo>
                    <a:pt x="7050" y="28801"/>
                    <a:pt x="6488" y="27536"/>
                    <a:pt x="4456" y="26295"/>
                  </a:cubicBezTo>
                  <a:cubicBezTo>
                    <a:pt x="2377" y="25030"/>
                    <a:pt x="1856" y="22132"/>
                    <a:pt x="2014" y="20492"/>
                  </a:cubicBezTo>
                  <a:cubicBezTo>
                    <a:pt x="2044" y="20223"/>
                    <a:pt x="2096" y="19924"/>
                    <a:pt x="2155" y="19579"/>
                  </a:cubicBezTo>
                  <a:cubicBezTo>
                    <a:pt x="2448" y="17852"/>
                    <a:pt x="2904" y="15240"/>
                    <a:pt x="1148" y="11060"/>
                  </a:cubicBezTo>
                  <a:cubicBezTo>
                    <a:pt x="545" y="9643"/>
                    <a:pt x="158" y="7225"/>
                    <a:pt x="1651" y="3741"/>
                  </a:cubicBezTo>
                  <a:cubicBezTo>
                    <a:pt x="2465" y="1838"/>
                    <a:pt x="3496" y="427"/>
                    <a:pt x="3695" y="169"/>
                  </a:cubicBezTo>
                  <a:close/>
                  <a:moveTo>
                    <a:pt x="3671" y="1"/>
                  </a:moveTo>
                  <a:cubicBezTo>
                    <a:pt x="3650" y="1"/>
                    <a:pt x="3630" y="12"/>
                    <a:pt x="3613" y="29"/>
                  </a:cubicBezTo>
                  <a:cubicBezTo>
                    <a:pt x="3607" y="40"/>
                    <a:pt x="2430" y="1557"/>
                    <a:pt x="1523" y="3665"/>
                  </a:cubicBezTo>
                  <a:cubicBezTo>
                    <a:pt x="0" y="7201"/>
                    <a:pt x="398" y="9660"/>
                    <a:pt x="1007" y="11101"/>
                  </a:cubicBezTo>
                  <a:cubicBezTo>
                    <a:pt x="2741" y="15246"/>
                    <a:pt x="2296" y="17828"/>
                    <a:pt x="2003" y="19544"/>
                  </a:cubicBezTo>
                  <a:cubicBezTo>
                    <a:pt x="1944" y="19883"/>
                    <a:pt x="1892" y="20194"/>
                    <a:pt x="1862" y="20463"/>
                  </a:cubicBezTo>
                  <a:cubicBezTo>
                    <a:pt x="1704" y="22138"/>
                    <a:pt x="2237" y="25112"/>
                    <a:pt x="4374" y="26406"/>
                  </a:cubicBezTo>
                  <a:cubicBezTo>
                    <a:pt x="6371" y="27624"/>
                    <a:pt x="6898" y="28801"/>
                    <a:pt x="6476" y="31090"/>
                  </a:cubicBezTo>
                  <a:cubicBezTo>
                    <a:pt x="6324" y="31928"/>
                    <a:pt x="6236" y="33192"/>
                    <a:pt x="6722" y="34475"/>
                  </a:cubicBezTo>
                  <a:cubicBezTo>
                    <a:pt x="7185" y="35675"/>
                    <a:pt x="8028" y="36571"/>
                    <a:pt x="9234" y="37139"/>
                  </a:cubicBezTo>
                  <a:cubicBezTo>
                    <a:pt x="10247" y="37613"/>
                    <a:pt x="10903" y="38532"/>
                    <a:pt x="11599" y="39516"/>
                  </a:cubicBezTo>
                  <a:cubicBezTo>
                    <a:pt x="12636" y="40980"/>
                    <a:pt x="13719" y="42496"/>
                    <a:pt x="16090" y="42555"/>
                  </a:cubicBezTo>
                  <a:cubicBezTo>
                    <a:pt x="16108" y="42555"/>
                    <a:pt x="16120" y="42555"/>
                    <a:pt x="16131" y="42531"/>
                  </a:cubicBezTo>
                  <a:cubicBezTo>
                    <a:pt x="18099" y="41208"/>
                    <a:pt x="18186" y="39346"/>
                    <a:pt x="18274" y="37548"/>
                  </a:cubicBezTo>
                  <a:cubicBezTo>
                    <a:pt x="18333" y="36348"/>
                    <a:pt x="18391" y="35212"/>
                    <a:pt x="18983" y="34270"/>
                  </a:cubicBezTo>
                  <a:cubicBezTo>
                    <a:pt x="19691" y="33140"/>
                    <a:pt x="19920" y="31933"/>
                    <a:pt x="19656" y="30675"/>
                  </a:cubicBezTo>
                  <a:cubicBezTo>
                    <a:pt x="19381" y="29334"/>
                    <a:pt x="18631" y="28315"/>
                    <a:pt x="18046" y="27694"/>
                  </a:cubicBezTo>
                  <a:cubicBezTo>
                    <a:pt x="16453" y="26002"/>
                    <a:pt x="16260" y="24726"/>
                    <a:pt x="17285" y="22624"/>
                  </a:cubicBezTo>
                  <a:cubicBezTo>
                    <a:pt x="18374" y="20381"/>
                    <a:pt x="17226" y="17594"/>
                    <a:pt x="16190" y="16271"/>
                  </a:cubicBezTo>
                  <a:cubicBezTo>
                    <a:pt x="16020" y="16054"/>
                    <a:pt x="15815" y="15832"/>
                    <a:pt x="15575" y="15568"/>
                  </a:cubicBezTo>
                  <a:cubicBezTo>
                    <a:pt x="14404" y="14286"/>
                    <a:pt x="12630" y="12348"/>
                    <a:pt x="11863" y="7927"/>
                  </a:cubicBezTo>
                  <a:cubicBezTo>
                    <a:pt x="11594" y="6382"/>
                    <a:pt x="10604" y="4098"/>
                    <a:pt x="7419" y="1937"/>
                  </a:cubicBezTo>
                  <a:cubicBezTo>
                    <a:pt x="5522" y="649"/>
                    <a:pt x="3707" y="11"/>
                    <a:pt x="3695" y="5"/>
                  </a:cubicBezTo>
                  <a:cubicBezTo>
                    <a:pt x="3687" y="2"/>
                    <a:pt x="3679" y="1"/>
                    <a:pt x="3671"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rot="38844">
              <a:off x="376764" y="1966274"/>
              <a:ext cx="1027913" cy="3473514"/>
            </a:xfrm>
            <a:custGeom>
              <a:avLst/>
              <a:gdLst/>
              <a:ahLst/>
              <a:cxnLst/>
              <a:rect l="l" t="t" r="r" b="b"/>
              <a:pathLst>
                <a:path w="12590" h="42544" extrusionOk="0">
                  <a:moveTo>
                    <a:pt x="93" y="0"/>
                  </a:moveTo>
                  <a:cubicBezTo>
                    <a:pt x="84" y="0"/>
                    <a:pt x="74" y="2"/>
                    <a:pt x="65" y="6"/>
                  </a:cubicBezTo>
                  <a:cubicBezTo>
                    <a:pt x="24" y="12"/>
                    <a:pt x="1" y="53"/>
                    <a:pt x="18" y="94"/>
                  </a:cubicBezTo>
                  <a:lnTo>
                    <a:pt x="12437" y="42491"/>
                  </a:lnTo>
                  <a:cubicBezTo>
                    <a:pt x="12449" y="42520"/>
                    <a:pt x="12478" y="42544"/>
                    <a:pt x="12507" y="42544"/>
                  </a:cubicBezTo>
                  <a:lnTo>
                    <a:pt x="12525" y="42544"/>
                  </a:lnTo>
                  <a:cubicBezTo>
                    <a:pt x="12566" y="42532"/>
                    <a:pt x="12589" y="42491"/>
                    <a:pt x="12572" y="42456"/>
                  </a:cubicBezTo>
                  <a:lnTo>
                    <a:pt x="153" y="53"/>
                  </a:lnTo>
                  <a:cubicBezTo>
                    <a:pt x="148" y="21"/>
                    <a:pt x="123" y="0"/>
                    <a:pt x="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rot="38844">
              <a:off x="1203414" y="4418217"/>
              <a:ext cx="231383" cy="424147"/>
            </a:xfrm>
            <a:custGeom>
              <a:avLst/>
              <a:gdLst/>
              <a:ahLst/>
              <a:cxnLst/>
              <a:rect l="l" t="t" r="r" b="b"/>
              <a:pathLst>
                <a:path w="2834" h="5195" extrusionOk="0">
                  <a:moveTo>
                    <a:pt x="2744" y="0"/>
                  </a:moveTo>
                  <a:cubicBezTo>
                    <a:pt x="2720" y="0"/>
                    <a:pt x="2697" y="15"/>
                    <a:pt x="2682" y="42"/>
                  </a:cubicBezTo>
                  <a:lnTo>
                    <a:pt x="23" y="5083"/>
                  </a:lnTo>
                  <a:cubicBezTo>
                    <a:pt x="0" y="5118"/>
                    <a:pt x="18" y="5165"/>
                    <a:pt x="53" y="5182"/>
                  </a:cubicBezTo>
                  <a:cubicBezTo>
                    <a:pt x="64" y="5194"/>
                    <a:pt x="76" y="5194"/>
                    <a:pt x="88" y="5194"/>
                  </a:cubicBezTo>
                  <a:cubicBezTo>
                    <a:pt x="117" y="5194"/>
                    <a:pt x="141" y="5177"/>
                    <a:pt x="152" y="5153"/>
                  </a:cubicBezTo>
                  <a:lnTo>
                    <a:pt x="2811" y="112"/>
                  </a:lnTo>
                  <a:cubicBezTo>
                    <a:pt x="2834" y="77"/>
                    <a:pt x="2822" y="30"/>
                    <a:pt x="2781" y="12"/>
                  </a:cubicBezTo>
                  <a:cubicBezTo>
                    <a:pt x="2769" y="4"/>
                    <a:pt x="2756" y="0"/>
                    <a:pt x="2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rot="38844">
              <a:off x="735374" y="4532197"/>
              <a:ext cx="445620" cy="187539"/>
            </a:xfrm>
            <a:custGeom>
              <a:avLst/>
              <a:gdLst/>
              <a:ahLst/>
              <a:cxnLst/>
              <a:rect l="l" t="t" r="r" b="b"/>
              <a:pathLst>
                <a:path w="5458" h="2297" extrusionOk="0">
                  <a:moveTo>
                    <a:pt x="87" y="1"/>
                  </a:moveTo>
                  <a:cubicBezTo>
                    <a:pt x="59" y="1"/>
                    <a:pt x="32" y="21"/>
                    <a:pt x="18" y="48"/>
                  </a:cubicBezTo>
                  <a:cubicBezTo>
                    <a:pt x="1" y="89"/>
                    <a:pt x="24" y="130"/>
                    <a:pt x="65" y="147"/>
                  </a:cubicBezTo>
                  <a:lnTo>
                    <a:pt x="5341" y="2290"/>
                  </a:lnTo>
                  <a:cubicBezTo>
                    <a:pt x="5347" y="2296"/>
                    <a:pt x="5358" y="2296"/>
                    <a:pt x="5370" y="2296"/>
                  </a:cubicBezTo>
                  <a:cubicBezTo>
                    <a:pt x="5399" y="2296"/>
                    <a:pt x="5429" y="2284"/>
                    <a:pt x="5440" y="2243"/>
                  </a:cubicBezTo>
                  <a:cubicBezTo>
                    <a:pt x="5458" y="2208"/>
                    <a:pt x="5434" y="2167"/>
                    <a:pt x="5399" y="2150"/>
                  </a:cubicBezTo>
                  <a:lnTo>
                    <a:pt x="112" y="7"/>
                  </a:lnTo>
                  <a:cubicBezTo>
                    <a:pt x="104" y="3"/>
                    <a:pt x="95" y="1"/>
                    <a:pt x="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rot="38844">
              <a:off x="285019" y="2688491"/>
              <a:ext cx="367730" cy="155942"/>
            </a:xfrm>
            <a:custGeom>
              <a:avLst/>
              <a:gdLst/>
              <a:ahLst/>
              <a:cxnLst/>
              <a:rect l="l" t="t" r="r" b="b"/>
              <a:pathLst>
                <a:path w="4504" h="1910" extrusionOk="0">
                  <a:moveTo>
                    <a:pt x="86" y="1"/>
                  </a:moveTo>
                  <a:cubicBezTo>
                    <a:pt x="57" y="1"/>
                    <a:pt x="27" y="21"/>
                    <a:pt x="18" y="48"/>
                  </a:cubicBezTo>
                  <a:cubicBezTo>
                    <a:pt x="1" y="83"/>
                    <a:pt x="24" y="130"/>
                    <a:pt x="59" y="141"/>
                  </a:cubicBezTo>
                  <a:lnTo>
                    <a:pt x="4392" y="1898"/>
                  </a:lnTo>
                  <a:cubicBezTo>
                    <a:pt x="4404" y="1910"/>
                    <a:pt x="4415" y="1910"/>
                    <a:pt x="4421" y="1910"/>
                  </a:cubicBezTo>
                  <a:cubicBezTo>
                    <a:pt x="4451" y="1910"/>
                    <a:pt x="4480" y="1886"/>
                    <a:pt x="4492" y="1857"/>
                  </a:cubicBezTo>
                  <a:cubicBezTo>
                    <a:pt x="4503" y="1822"/>
                    <a:pt x="4480" y="1775"/>
                    <a:pt x="4445" y="1763"/>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rot="38844">
              <a:off x="350319" y="3593986"/>
              <a:ext cx="583763" cy="242976"/>
            </a:xfrm>
            <a:custGeom>
              <a:avLst/>
              <a:gdLst/>
              <a:ahLst/>
              <a:cxnLst/>
              <a:rect l="l" t="t" r="r" b="b"/>
              <a:pathLst>
                <a:path w="7150" h="2976" extrusionOk="0">
                  <a:moveTo>
                    <a:pt x="86" y="1"/>
                  </a:moveTo>
                  <a:cubicBezTo>
                    <a:pt x="57" y="1"/>
                    <a:pt x="27" y="21"/>
                    <a:pt x="18" y="48"/>
                  </a:cubicBezTo>
                  <a:cubicBezTo>
                    <a:pt x="1" y="89"/>
                    <a:pt x="24" y="130"/>
                    <a:pt x="59" y="147"/>
                  </a:cubicBezTo>
                  <a:lnTo>
                    <a:pt x="7044" y="2970"/>
                  </a:lnTo>
                  <a:cubicBezTo>
                    <a:pt x="7050" y="2975"/>
                    <a:pt x="7062" y="2975"/>
                    <a:pt x="7074" y="2975"/>
                  </a:cubicBezTo>
                  <a:cubicBezTo>
                    <a:pt x="7103" y="2975"/>
                    <a:pt x="7132" y="2964"/>
                    <a:pt x="7138" y="2934"/>
                  </a:cubicBezTo>
                  <a:cubicBezTo>
                    <a:pt x="7150" y="2899"/>
                    <a:pt x="7132" y="2852"/>
                    <a:pt x="7091" y="2841"/>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rot="38844">
              <a:off x="948940" y="3401493"/>
              <a:ext cx="287391" cy="530939"/>
            </a:xfrm>
            <a:custGeom>
              <a:avLst/>
              <a:gdLst/>
              <a:ahLst/>
              <a:cxnLst/>
              <a:rect l="l" t="t" r="r" b="b"/>
              <a:pathLst>
                <a:path w="3520" h="6503" extrusionOk="0">
                  <a:moveTo>
                    <a:pt x="3438" y="1"/>
                  </a:moveTo>
                  <a:cubicBezTo>
                    <a:pt x="3411" y="1"/>
                    <a:pt x="3383" y="14"/>
                    <a:pt x="3367" y="38"/>
                  </a:cubicBezTo>
                  <a:lnTo>
                    <a:pt x="24" y="6391"/>
                  </a:lnTo>
                  <a:cubicBezTo>
                    <a:pt x="0" y="6432"/>
                    <a:pt x="18" y="6473"/>
                    <a:pt x="53" y="6496"/>
                  </a:cubicBezTo>
                  <a:cubicBezTo>
                    <a:pt x="71" y="6502"/>
                    <a:pt x="77" y="6502"/>
                    <a:pt x="88" y="6502"/>
                  </a:cubicBezTo>
                  <a:cubicBezTo>
                    <a:pt x="112" y="6502"/>
                    <a:pt x="141" y="6490"/>
                    <a:pt x="153" y="6467"/>
                  </a:cubicBezTo>
                  <a:lnTo>
                    <a:pt x="3502" y="114"/>
                  </a:lnTo>
                  <a:cubicBezTo>
                    <a:pt x="3519" y="79"/>
                    <a:pt x="3508" y="32"/>
                    <a:pt x="3473" y="9"/>
                  </a:cubicBezTo>
                  <a:cubicBezTo>
                    <a:pt x="3462" y="3"/>
                    <a:pt x="3450" y="1"/>
                    <a:pt x="343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rot="38844">
              <a:off x="683039" y="2660998"/>
              <a:ext cx="181742" cy="329357"/>
            </a:xfrm>
            <a:custGeom>
              <a:avLst/>
              <a:gdLst/>
              <a:ahLst/>
              <a:cxnLst/>
              <a:rect l="l" t="t" r="r" b="b"/>
              <a:pathLst>
                <a:path w="2226" h="4034" extrusionOk="0">
                  <a:moveTo>
                    <a:pt x="2139" y="0"/>
                  </a:moveTo>
                  <a:cubicBezTo>
                    <a:pt x="2114" y="0"/>
                    <a:pt x="2090" y="16"/>
                    <a:pt x="2074" y="40"/>
                  </a:cubicBezTo>
                  <a:lnTo>
                    <a:pt x="24" y="3928"/>
                  </a:lnTo>
                  <a:cubicBezTo>
                    <a:pt x="1" y="3963"/>
                    <a:pt x="18" y="4004"/>
                    <a:pt x="54" y="4028"/>
                  </a:cubicBezTo>
                  <a:cubicBezTo>
                    <a:pt x="65" y="4033"/>
                    <a:pt x="77" y="4033"/>
                    <a:pt x="89" y="4033"/>
                  </a:cubicBezTo>
                  <a:cubicBezTo>
                    <a:pt x="118" y="4033"/>
                    <a:pt x="141" y="4022"/>
                    <a:pt x="153" y="3998"/>
                  </a:cubicBezTo>
                  <a:lnTo>
                    <a:pt x="2202" y="110"/>
                  </a:lnTo>
                  <a:cubicBezTo>
                    <a:pt x="2226" y="75"/>
                    <a:pt x="2214" y="34"/>
                    <a:pt x="2173" y="11"/>
                  </a:cubicBezTo>
                  <a:cubicBezTo>
                    <a:pt x="2162" y="4"/>
                    <a:pt x="2151" y="0"/>
                    <a:pt x="21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 name="Google Shape;60;p2"/>
          <p:cNvGrpSpPr/>
          <p:nvPr/>
        </p:nvGrpSpPr>
        <p:grpSpPr>
          <a:xfrm flipH="1">
            <a:off x="7842534" y="1956375"/>
            <a:ext cx="1791607" cy="3492566"/>
            <a:chOff x="-19439" y="1956375"/>
            <a:chExt cx="1791607" cy="3492566"/>
          </a:xfrm>
        </p:grpSpPr>
        <p:sp>
          <p:nvSpPr>
            <p:cNvPr id="61" name="Google Shape;61;p2"/>
            <p:cNvSpPr/>
            <p:nvPr/>
          </p:nvSpPr>
          <p:spPr>
            <a:xfrm rot="38844">
              <a:off x="67" y="1970847"/>
              <a:ext cx="1752596" cy="3462573"/>
            </a:xfrm>
            <a:custGeom>
              <a:avLst/>
              <a:gdLst/>
              <a:ahLst/>
              <a:cxnLst/>
              <a:rect l="l" t="t" r="r" b="b"/>
              <a:pathLst>
                <a:path w="21466" h="42410" extrusionOk="0">
                  <a:moveTo>
                    <a:pt x="4697" y="1"/>
                  </a:moveTo>
                  <a:cubicBezTo>
                    <a:pt x="4697" y="1"/>
                    <a:pt x="1" y="6008"/>
                    <a:pt x="2103" y="11014"/>
                  </a:cubicBezTo>
                  <a:cubicBezTo>
                    <a:pt x="4205" y="16020"/>
                    <a:pt x="3122" y="18802"/>
                    <a:pt x="2969" y="20412"/>
                  </a:cubicBezTo>
                  <a:cubicBezTo>
                    <a:pt x="2817" y="22022"/>
                    <a:pt x="3303" y="24985"/>
                    <a:pt x="5440" y="26279"/>
                  </a:cubicBezTo>
                  <a:cubicBezTo>
                    <a:pt x="7572" y="27573"/>
                    <a:pt x="7976" y="28878"/>
                    <a:pt x="7572" y="31033"/>
                  </a:cubicBezTo>
                  <a:cubicBezTo>
                    <a:pt x="7168" y="33199"/>
                    <a:pt x="7724" y="35793"/>
                    <a:pt x="10294" y="36999"/>
                  </a:cubicBezTo>
                  <a:cubicBezTo>
                    <a:pt x="12859" y="38211"/>
                    <a:pt x="13228" y="42322"/>
                    <a:pt x="17121" y="42410"/>
                  </a:cubicBezTo>
                  <a:cubicBezTo>
                    <a:pt x="20353" y="40231"/>
                    <a:pt x="18450" y="36572"/>
                    <a:pt x="19955" y="34171"/>
                  </a:cubicBezTo>
                  <a:cubicBezTo>
                    <a:pt x="21466" y="31771"/>
                    <a:pt x="20535" y="29288"/>
                    <a:pt x="19024" y="27678"/>
                  </a:cubicBezTo>
                  <a:cubicBezTo>
                    <a:pt x="17519" y="26074"/>
                    <a:pt x="17162" y="24762"/>
                    <a:pt x="18251" y="22514"/>
                  </a:cubicBezTo>
                  <a:cubicBezTo>
                    <a:pt x="19346" y="20271"/>
                    <a:pt x="18164" y="17508"/>
                    <a:pt x="17162" y="16237"/>
                  </a:cubicBezTo>
                  <a:cubicBezTo>
                    <a:pt x="16161" y="14972"/>
                    <a:pt x="13749" y="13204"/>
                    <a:pt x="12818" y="7864"/>
                  </a:cubicBezTo>
                  <a:cubicBezTo>
                    <a:pt x="11893" y="2513"/>
                    <a:pt x="4697" y="1"/>
                    <a:pt x="4697"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rot="38844">
              <a:off x="84237" y="1965452"/>
              <a:ext cx="1626373" cy="3474412"/>
            </a:xfrm>
            <a:custGeom>
              <a:avLst/>
              <a:gdLst/>
              <a:ahLst/>
              <a:cxnLst/>
              <a:rect l="l" t="t" r="r" b="b"/>
              <a:pathLst>
                <a:path w="19920" h="42555" extrusionOk="0">
                  <a:moveTo>
                    <a:pt x="3695" y="169"/>
                  </a:moveTo>
                  <a:cubicBezTo>
                    <a:pt x="3994" y="280"/>
                    <a:pt x="5633" y="907"/>
                    <a:pt x="7366" y="2078"/>
                  </a:cubicBezTo>
                  <a:cubicBezTo>
                    <a:pt x="10504" y="4209"/>
                    <a:pt x="11482" y="6458"/>
                    <a:pt x="11746" y="7962"/>
                  </a:cubicBezTo>
                  <a:cubicBezTo>
                    <a:pt x="12519" y="12430"/>
                    <a:pt x="14304" y="14380"/>
                    <a:pt x="15493" y="15679"/>
                  </a:cubicBezTo>
                  <a:cubicBezTo>
                    <a:pt x="15727" y="15931"/>
                    <a:pt x="15932" y="16160"/>
                    <a:pt x="16096" y="16370"/>
                  </a:cubicBezTo>
                  <a:cubicBezTo>
                    <a:pt x="17115" y="17670"/>
                    <a:pt x="18245" y="20393"/>
                    <a:pt x="17174" y="22571"/>
                  </a:cubicBezTo>
                  <a:cubicBezTo>
                    <a:pt x="16125" y="24708"/>
                    <a:pt x="16330" y="26084"/>
                    <a:pt x="17958" y="27811"/>
                  </a:cubicBezTo>
                  <a:cubicBezTo>
                    <a:pt x="18760" y="28678"/>
                    <a:pt x="19322" y="29708"/>
                    <a:pt x="19533" y="30727"/>
                  </a:cubicBezTo>
                  <a:cubicBezTo>
                    <a:pt x="19779" y="31945"/>
                    <a:pt x="19562" y="33116"/>
                    <a:pt x="18872" y="34217"/>
                  </a:cubicBezTo>
                  <a:cubicBezTo>
                    <a:pt x="18257" y="35189"/>
                    <a:pt x="18198" y="36336"/>
                    <a:pt x="18140" y="37560"/>
                  </a:cubicBezTo>
                  <a:cubicBezTo>
                    <a:pt x="18052" y="39317"/>
                    <a:pt x="17964" y="41132"/>
                    <a:pt x="16079" y="42420"/>
                  </a:cubicBezTo>
                  <a:cubicBezTo>
                    <a:pt x="13795" y="42356"/>
                    <a:pt x="12741" y="40874"/>
                    <a:pt x="11722" y="39440"/>
                  </a:cubicBezTo>
                  <a:cubicBezTo>
                    <a:pt x="11014" y="38444"/>
                    <a:pt x="10346" y="37508"/>
                    <a:pt x="9298" y="37022"/>
                  </a:cubicBezTo>
                  <a:cubicBezTo>
                    <a:pt x="8127" y="36471"/>
                    <a:pt x="7308" y="35599"/>
                    <a:pt x="6863" y="34434"/>
                  </a:cubicBezTo>
                  <a:cubicBezTo>
                    <a:pt x="6488" y="33462"/>
                    <a:pt x="6406" y="32291"/>
                    <a:pt x="6622" y="31137"/>
                  </a:cubicBezTo>
                  <a:cubicBezTo>
                    <a:pt x="7050" y="28801"/>
                    <a:pt x="6488" y="27536"/>
                    <a:pt x="4456" y="26295"/>
                  </a:cubicBezTo>
                  <a:cubicBezTo>
                    <a:pt x="2377" y="25030"/>
                    <a:pt x="1856" y="22132"/>
                    <a:pt x="2014" y="20492"/>
                  </a:cubicBezTo>
                  <a:cubicBezTo>
                    <a:pt x="2044" y="20223"/>
                    <a:pt x="2096" y="19924"/>
                    <a:pt x="2155" y="19579"/>
                  </a:cubicBezTo>
                  <a:cubicBezTo>
                    <a:pt x="2448" y="17852"/>
                    <a:pt x="2904" y="15240"/>
                    <a:pt x="1148" y="11060"/>
                  </a:cubicBezTo>
                  <a:cubicBezTo>
                    <a:pt x="545" y="9643"/>
                    <a:pt x="158" y="7225"/>
                    <a:pt x="1651" y="3741"/>
                  </a:cubicBezTo>
                  <a:cubicBezTo>
                    <a:pt x="2465" y="1838"/>
                    <a:pt x="3496" y="427"/>
                    <a:pt x="3695" y="169"/>
                  </a:cubicBezTo>
                  <a:close/>
                  <a:moveTo>
                    <a:pt x="3671" y="1"/>
                  </a:moveTo>
                  <a:cubicBezTo>
                    <a:pt x="3650" y="1"/>
                    <a:pt x="3630" y="12"/>
                    <a:pt x="3613" y="29"/>
                  </a:cubicBezTo>
                  <a:cubicBezTo>
                    <a:pt x="3607" y="40"/>
                    <a:pt x="2430" y="1557"/>
                    <a:pt x="1523" y="3665"/>
                  </a:cubicBezTo>
                  <a:cubicBezTo>
                    <a:pt x="0" y="7201"/>
                    <a:pt x="398" y="9660"/>
                    <a:pt x="1007" y="11101"/>
                  </a:cubicBezTo>
                  <a:cubicBezTo>
                    <a:pt x="2741" y="15246"/>
                    <a:pt x="2296" y="17828"/>
                    <a:pt x="2003" y="19544"/>
                  </a:cubicBezTo>
                  <a:cubicBezTo>
                    <a:pt x="1944" y="19883"/>
                    <a:pt x="1892" y="20194"/>
                    <a:pt x="1862" y="20463"/>
                  </a:cubicBezTo>
                  <a:cubicBezTo>
                    <a:pt x="1704" y="22138"/>
                    <a:pt x="2237" y="25112"/>
                    <a:pt x="4374" y="26406"/>
                  </a:cubicBezTo>
                  <a:cubicBezTo>
                    <a:pt x="6371" y="27624"/>
                    <a:pt x="6898" y="28801"/>
                    <a:pt x="6476" y="31090"/>
                  </a:cubicBezTo>
                  <a:cubicBezTo>
                    <a:pt x="6324" y="31928"/>
                    <a:pt x="6236" y="33192"/>
                    <a:pt x="6722" y="34475"/>
                  </a:cubicBezTo>
                  <a:cubicBezTo>
                    <a:pt x="7185" y="35675"/>
                    <a:pt x="8028" y="36571"/>
                    <a:pt x="9234" y="37139"/>
                  </a:cubicBezTo>
                  <a:cubicBezTo>
                    <a:pt x="10247" y="37613"/>
                    <a:pt x="10903" y="38532"/>
                    <a:pt x="11599" y="39516"/>
                  </a:cubicBezTo>
                  <a:cubicBezTo>
                    <a:pt x="12636" y="40980"/>
                    <a:pt x="13719" y="42496"/>
                    <a:pt x="16090" y="42555"/>
                  </a:cubicBezTo>
                  <a:cubicBezTo>
                    <a:pt x="16108" y="42555"/>
                    <a:pt x="16120" y="42555"/>
                    <a:pt x="16131" y="42531"/>
                  </a:cubicBezTo>
                  <a:cubicBezTo>
                    <a:pt x="18099" y="41208"/>
                    <a:pt x="18186" y="39346"/>
                    <a:pt x="18274" y="37548"/>
                  </a:cubicBezTo>
                  <a:cubicBezTo>
                    <a:pt x="18333" y="36348"/>
                    <a:pt x="18391" y="35212"/>
                    <a:pt x="18983" y="34270"/>
                  </a:cubicBezTo>
                  <a:cubicBezTo>
                    <a:pt x="19691" y="33140"/>
                    <a:pt x="19920" y="31933"/>
                    <a:pt x="19656" y="30675"/>
                  </a:cubicBezTo>
                  <a:cubicBezTo>
                    <a:pt x="19381" y="29334"/>
                    <a:pt x="18631" y="28315"/>
                    <a:pt x="18046" y="27694"/>
                  </a:cubicBezTo>
                  <a:cubicBezTo>
                    <a:pt x="16453" y="26002"/>
                    <a:pt x="16260" y="24726"/>
                    <a:pt x="17285" y="22624"/>
                  </a:cubicBezTo>
                  <a:cubicBezTo>
                    <a:pt x="18374" y="20381"/>
                    <a:pt x="17226" y="17594"/>
                    <a:pt x="16190" y="16271"/>
                  </a:cubicBezTo>
                  <a:cubicBezTo>
                    <a:pt x="16020" y="16054"/>
                    <a:pt x="15815" y="15832"/>
                    <a:pt x="15575" y="15568"/>
                  </a:cubicBezTo>
                  <a:cubicBezTo>
                    <a:pt x="14404" y="14286"/>
                    <a:pt x="12630" y="12348"/>
                    <a:pt x="11863" y="7927"/>
                  </a:cubicBezTo>
                  <a:cubicBezTo>
                    <a:pt x="11594" y="6382"/>
                    <a:pt x="10604" y="4098"/>
                    <a:pt x="7419" y="1937"/>
                  </a:cubicBezTo>
                  <a:cubicBezTo>
                    <a:pt x="5522" y="649"/>
                    <a:pt x="3707" y="11"/>
                    <a:pt x="3695" y="5"/>
                  </a:cubicBezTo>
                  <a:cubicBezTo>
                    <a:pt x="3687" y="2"/>
                    <a:pt x="3679" y="1"/>
                    <a:pt x="3671"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rot="38844">
              <a:off x="376764" y="1966274"/>
              <a:ext cx="1027913" cy="3473514"/>
            </a:xfrm>
            <a:custGeom>
              <a:avLst/>
              <a:gdLst/>
              <a:ahLst/>
              <a:cxnLst/>
              <a:rect l="l" t="t" r="r" b="b"/>
              <a:pathLst>
                <a:path w="12590" h="42544" extrusionOk="0">
                  <a:moveTo>
                    <a:pt x="93" y="0"/>
                  </a:moveTo>
                  <a:cubicBezTo>
                    <a:pt x="84" y="0"/>
                    <a:pt x="74" y="2"/>
                    <a:pt x="65" y="6"/>
                  </a:cubicBezTo>
                  <a:cubicBezTo>
                    <a:pt x="24" y="12"/>
                    <a:pt x="1" y="53"/>
                    <a:pt x="18" y="94"/>
                  </a:cubicBezTo>
                  <a:lnTo>
                    <a:pt x="12437" y="42491"/>
                  </a:lnTo>
                  <a:cubicBezTo>
                    <a:pt x="12449" y="42520"/>
                    <a:pt x="12478" y="42544"/>
                    <a:pt x="12507" y="42544"/>
                  </a:cubicBezTo>
                  <a:lnTo>
                    <a:pt x="12525" y="42544"/>
                  </a:lnTo>
                  <a:cubicBezTo>
                    <a:pt x="12566" y="42532"/>
                    <a:pt x="12589" y="42491"/>
                    <a:pt x="12572" y="42456"/>
                  </a:cubicBezTo>
                  <a:lnTo>
                    <a:pt x="153" y="53"/>
                  </a:lnTo>
                  <a:cubicBezTo>
                    <a:pt x="148" y="21"/>
                    <a:pt x="123" y="0"/>
                    <a:pt x="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rot="38844">
              <a:off x="1203414" y="4418217"/>
              <a:ext cx="231383" cy="424147"/>
            </a:xfrm>
            <a:custGeom>
              <a:avLst/>
              <a:gdLst/>
              <a:ahLst/>
              <a:cxnLst/>
              <a:rect l="l" t="t" r="r" b="b"/>
              <a:pathLst>
                <a:path w="2834" h="5195" extrusionOk="0">
                  <a:moveTo>
                    <a:pt x="2744" y="0"/>
                  </a:moveTo>
                  <a:cubicBezTo>
                    <a:pt x="2720" y="0"/>
                    <a:pt x="2697" y="15"/>
                    <a:pt x="2682" y="42"/>
                  </a:cubicBezTo>
                  <a:lnTo>
                    <a:pt x="23" y="5083"/>
                  </a:lnTo>
                  <a:cubicBezTo>
                    <a:pt x="0" y="5118"/>
                    <a:pt x="18" y="5165"/>
                    <a:pt x="53" y="5182"/>
                  </a:cubicBezTo>
                  <a:cubicBezTo>
                    <a:pt x="64" y="5194"/>
                    <a:pt x="76" y="5194"/>
                    <a:pt x="88" y="5194"/>
                  </a:cubicBezTo>
                  <a:cubicBezTo>
                    <a:pt x="117" y="5194"/>
                    <a:pt x="141" y="5177"/>
                    <a:pt x="152" y="5153"/>
                  </a:cubicBezTo>
                  <a:lnTo>
                    <a:pt x="2811" y="112"/>
                  </a:lnTo>
                  <a:cubicBezTo>
                    <a:pt x="2834" y="77"/>
                    <a:pt x="2822" y="30"/>
                    <a:pt x="2781" y="12"/>
                  </a:cubicBezTo>
                  <a:cubicBezTo>
                    <a:pt x="2769" y="4"/>
                    <a:pt x="2756" y="0"/>
                    <a:pt x="2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rot="38844">
              <a:off x="735374" y="4532197"/>
              <a:ext cx="445620" cy="187539"/>
            </a:xfrm>
            <a:custGeom>
              <a:avLst/>
              <a:gdLst/>
              <a:ahLst/>
              <a:cxnLst/>
              <a:rect l="l" t="t" r="r" b="b"/>
              <a:pathLst>
                <a:path w="5458" h="2297" extrusionOk="0">
                  <a:moveTo>
                    <a:pt x="87" y="1"/>
                  </a:moveTo>
                  <a:cubicBezTo>
                    <a:pt x="59" y="1"/>
                    <a:pt x="32" y="21"/>
                    <a:pt x="18" y="48"/>
                  </a:cubicBezTo>
                  <a:cubicBezTo>
                    <a:pt x="1" y="89"/>
                    <a:pt x="24" y="130"/>
                    <a:pt x="65" y="147"/>
                  </a:cubicBezTo>
                  <a:lnTo>
                    <a:pt x="5341" y="2290"/>
                  </a:lnTo>
                  <a:cubicBezTo>
                    <a:pt x="5347" y="2296"/>
                    <a:pt x="5358" y="2296"/>
                    <a:pt x="5370" y="2296"/>
                  </a:cubicBezTo>
                  <a:cubicBezTo>
                    <a:pt x="5399" y="2296"/>
                    <a:pt x="5429" y="2284"/>
                    <a:pt x="5440" y="2243"/>
                  </a:cubicBezTo>
                  <a:cubicBezTo>
                    <a:pt x="5458" y="2208"/>
                    <a:pt x="5434" y="2167"/>
                    <a:pt x="5399" y="2150"/>
                  </a:cubicBezTo>
                  <a:lnTo>
                    <a:pt x="112" y="7"/>
                  </a:lnTo>
                  <a:cubicBezTo>
                    <a:pt x="104" y="3"/>
                    <a:pt x="95" y="1"/>
                    <a:pt x="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rot="38844">
              <a:off x="285019" y="2688491"/>
              <a:ext cx="367730" cy="155942"/>
            </a:xfrm>
            <a:custGeom>
              <a:avLst/>
              <a:gdLst/>
              <a:ahLst/>
              <a:cxnLst/>
              <a:rect l="l" t="t" r="r" b="b"/>
              <a:pathLst>
                <a:path w="4504" h="1910" extrusionOk="0">
                  <a:moveTo>
                    <a:pt x="86" y="1"/>
                  </a:moveTo>
                  <a:cubicBezTo>
                    <a:pt x="57" y="1"/>
                    <a:pt x="27" y="21"/>
                    <a:pt x="18" y="48"/>
                  </a:cubicBezTo>
                  <a:cubicBezTo>
                    <a:pt x="1" y="83"/>
                    <a:pt x="24" y="130"/>
                    <a:pt x="59" y="141"/>
                  </a:cubicBezTo>
                  <a:lnTo>
                    <a:pt x="4392" y="1898"/>
                  </a:lnTo>
                  <a:cubicBezTo>
                    <a:pt x="4404" y="1910"/>
                    <a:pt x="4415" y="1910"/>
                    <a:pt x="4421" y="1910"/>
                  </a:cubicBezTo>
                  <a:cubicBezTo>
                    <a:pt x="4451" y="1910"/>
                    <a:pt x="4480" y="1886"/>
                    <a:pt x="4492" y="1857"/>
                  </a:cubicBezTo>
                  <a:cubicBezTo>
                    <a:pt x="4503" y="1822"/>
                    <a:pt x="4480" y="1775"/>
                    <a:pt x="4445" y="1763"/>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rot="38844">
              <a:off x="350319" y="3593986"/>
              <a:ext cx="583763" cy="242976"/>
            </a:xfrm>
            <a:custGeom>
              <a:avLst/>
              <a:gdLst/>
              <a:ahLst/>
              <a:cxnLst/>
              <a:rect l="l" t="t" r="r" b="b"/>
              <a:pathLst>
                <a:path w="7150" h="2976" extrusionOk="0">
                  <a:moveTo>
                    <a:pt x="86" y="1"/>
                  </a:moveTo>
                  <a:cubicBezTo>
                    <a:pt x="57" y="1"/>
                    <a:pt x="27" y="21"/>
                    <a:pt x="18" y="48"/>
                  </a:cubicBezTo>
                  <a:cubicBezTo>
                    <a:pt x="1" y="89"/>
                    <a:pt x="24" y="130"/>
                    <a:pt x="59" y="147"/>
                  </a:cubicBezTo>
                  <a:lnTo>
                    <a:pt x="7044" y="2970"/>
                  </a:lnTo>
                  <a:cubicBezTo>
                    <a:pt x="7050" y="2975"/>
                    <a:pt x="7062" y="2975"/>
                    <a:pt x="7074" y="2975"/>
                  </a:cubicBezTo>
                  <a:cubicBezTo>
                    <a:pt x="7103" y="2975"/>
                    <a:pt x="7132" y="2964"/>
                    <a:pt x="7138" y="2934"/>
                  </a:cubicBezTo>
                  <a:cubicBezTo>
                    <a:pt x="7150" y="2899"/>
                    <a:pt x="7132" y="2852"/>
                    <a:pt x="7091" y="2841"/>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rot="38844">
              <a:off x="948940" y="3401493"/>
              <a:ext cx="287391" cy="530939"/>
            </a:xfrm>
            <a:custGeom>
              <a:avLst/>
              <a:gdLst/>
              <a:ahLst/>
              <a:cxnLst/>
              <a:rect l="l" t="t" r="r" b="b"/>
              <a:pathLst>
                <a:path w="3520" h="6503" extrusionOk="0">
                  <a:moveTo>
                    <a:pt x="3438" y="1"/>
                  </a:moveTo>
                  <a:cubicBezTo>
                    <a:pt x="3411" y="1"/>
                    <a:pt x="3383" y="14"/>
                    <a:pt x="3367" y="38"/>
                  </a:cubicBezTo>
                  <a:lnTo>
                    <a:pt x="24" y="6391"/>
                  </a:lnTo>
                  <a:cubicBezTo>
                    <a:pt x="0" y="6432"/>
                    <a:pt x="18" y="6473"/>
                    <a:pt x="53" y="6496"/>
                  </a:cubicBezTo>
                  <a:cubicBezTo>
                    <a:pt x="71" y="6502"/>
                    <a:pt x="77" y="6502"/>
                    <a:pt x="88" y="6502"/>
                  </a:cubicBezTo>
                  <a:cubicBezTo>
                    <a:pt x="112" y="6502"/>
                    <a:pt x="141" y="6490"/>
                    <a:pt x="153" y="6467"/>
                  </a:cubicBezTo>
                  <a:lnTo>
                    <a:pt x="3502" y="114"/>
                  </a:lnTo>
                  <a:cubicBezTo>
                    <a:pt x="3519" y="79"/>
                    <a:pt x="3508" y="32"/>
                    <a:pt x="3473" y="9"/>
                  </a:cubicBezTo>
                  <a:cubicBezTo>
                    <a:pt x="3462" y="3"/>
                    <a:pt x="3450" y="1"/>
                    <a:pt x="343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rot="38844">
              <a:off x="683039" y="2660998"/>
              <a:ext cx="181742" cy="329357"/>
            </a:xfrm>
            <a:custGeom>
              <a:avLst/>
              <a:gdLst/>
              <a:ahLst/>
              <a:cxnLst/>
              <a:rect l="l" t="t" r="r" b="b"/>
              <a:pathLst>
                <a:path w="2226" h="4034" extrusionOk="0">
                  <a:moveTo>
                    <a:pt x="2139" y="0"/>
                  </a:moveTo>
                  <a:cubicBezTo>
                    <a:pt x="2114" y="0"/>
                    <a:pt x="2090" y="16"/>
                    <a:pt x="2074" y="40"/>
                  </a:cubicBezTo>
                  <a:lnTo>
                    <a:pt x="24" y="3928"/>
                  </a:lnTo>
                  <a:cubicBezTo>
                    <a:pt x="1" y="3963"/>
                    <a:pt x="18" y="4004"/>
                    <a:pt x="54" y="4028"/>
                  </a:cubicBezTo>
                  <a:cubicBezTo>
                    <a:pt x="65" y="4033"/>
                    <a:pt x="77" y="4033"/>
                    <a:pt x="89" y="4033"/>
                  </a:cubicBezTo>
                  <a:cubicBezTo>
                    <a:pt x="118" y="4033"/>
                    <a:pt x="141" y="4022"/>
                    <a:pt x="153" y="3998"/>
                  </a:cubicBezTo>
                  <a:lnTo>
                    <a:pt x="2202" y="110"/>
                  </a:lnTo>
                  <a:cubicBezTo>
                    <a:pt x="2226" y="75"/>
                    <a:pt x="2214" y="34"/>
                    <a:pt x="2173" y="11"/>
                  </a:cubicBezTo>
                  <a:cubicBezTo>
                    <a:pt x="2162" y="4"/>
                    <a:pt x="2151" y="0"/>
                    <a:pt x="21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 name="Google Shape;70;p2"/>
          <p:cNvGrpSpPr/>
          <p:nvPr/>
        </p:nvGrpSpPr>
        <p:grpSpPr>
          <a:xfrm rot="1833399" flipH="1">
            <a:off x="8831995" y="3082783"/>
            <a:ext cx="1565397" cy="3051591"/>
            <a:chOff x="-19439" y="1956375"/>
            <a:chExt cx="1791607" cy="3492566"/>
          </a:xfrm>
        </p:grpSpPr>
        <p:sp>
          <p:nvSpPr>
            <p:cNvPr id="71" name="Google Shape;71;p2"/>
            <p:cNvSpPr/>
            <p:nvPr/>
          </p:nvSpPr>
          <p:spPr>
            <a:xfrm rot="38844">
              <a:off x="67" y="1970847"/>
              <a:ext cx="1752596" cy="3462573"/>
            </a:xfrm>
            <a:custGeom>
              <a:avLst/>
              <a:gdLst/>
              <a:ahLst/>
              <a:cxnLst/>
              <a:rect l="l" t="t" r="r" b="b"/>
              <a:pathLst>
                <a:path w="21466" h="42410" extrusionOk="0">
                  <a:moveTo>
                    <a:pt x="4697" y="1"/>
                  </a:moveTo>
                  <a:cubicBezTo>
                    <a:pt x="4697" y="1"/>
                    <a:pt x="1" y="6008"/>
                    <a:pt x="2103" y="11014"/>
                  </a:cubicBezTo>
                  <a:cubicBezTo>
                    <a:pt x="4205" y="16020"/>
                    <a:pt x="3122" y="18802"/>
                    <a:pt x="2969" y="20412"/>
                  </a:cubicBezTo>
                  <a:cubicBezTo>
                    <a:pt x="2817" y="22022"/>
                    <a:pt x="3303" y="24985"/>
                    <a:pt x="5440" y="26279"/>
                  </a:cubicBezTo>
                  <a:cubicBezTo>
                    <a:pt x="7572" y="27573"/>
                    <a:pt x="7976" y="28878"/>
                    <a:pt x="7572" y="31033"/>
                  </a:cubicBezTo>
                  <a:cubicBezTo>
                    <a:pt x="7168" y="33199"/>
                    <a:pt x="7724" y="35793"/>
                    <a:pt x="10294" y="36999"/>
                  </a:cubicBezTo>
                  <a:cubicBezTo>
                    <a:pt x="12859" y="38211"/>
                    <a:pt x="13228" y="42322"/>
                    <a:pt x="17121" y="42410"/>
                  </a:cubicBezTo>
                  <a:cubicBezTo>
                    <a:pt x="20353" y="40231"/>
                    <a:pt x="18450" y="36572"/>
                    <a:pt x="19955" y="34171"/>
                  </a:cubicBezTo>
                  <a:cubicBezTo>
                    <a:pt x="21466" y="31771"/>
                    <a:pt x="20535" y="29288"/>
                    <a:pt x="19024" y="27678"/>
                  </a:cubicBezTo>
                  <a:cubicBezTo>
                    <a:pt x="17519" y="26074"/>
                    <a:pt x="17162" y="24762"/>
                    <a:pt x="18251" y="22514"/>
                  </a:cubicBezTo>
                  <a:cubicBezTo>
                    <a:pt x="19346" y="20271"/>
                    <a:pt x="18164" y="17508"/>
                    <a:pt x="17162" y="16237"/>
                  </a:cubicBezTo>
                  <a:cubicBezTo>
                    <a:pt x="16161" y="14972"/>
                    <a:pt x="13749" y="13204"/>
                    <a:pt x="12818" y="7864"/>
                  </a:cubicBezTo>
                  <a:cubicBezTo>
                    <a:pt x="11893" y="2513"/>
                    <a:pt x="4697" y="1"/>
                    <a:pt x="4697"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rot="38844">
              <a:off x="84237" y="1965452"/>
              <a:ext cx="1626373" cy="3474412"/>
            </a:xfrm>
            <a:custGeom>
              <a:avLst/>
              <a:gdLst/>
              <a:ahLst/>
              <a:cxnLst/>
              <a:rect l="l" t="t" r="r" b="b"/>
              <a:pathLst>
                <a:path w="19920" h="42555" extrusionOk="0">
                  <a:moveTo>
                    <a:pt x="3695" y="169"/>
                  </a:moveTo>
                  <a:cubicBezTo>
                    <a:pt x="3994" y="280"/>
                    <a:pt x="5633" y="907"/>
                    <a:pt x="7366" y="2078"/>
                  </a:cubicBezTo>
                  <a:cubicBezTo>
                    <a:pt x="10504" y="4209"/>
                    <a:pt x="11482" y="6458"/>
                    <a:pt x="11746" y="7962"/>
                  </a:cubicBezTo>
                  <a:cubicBezTo>
                    <a:pt x="12519" y="12430"/>
                    <a:pt x="14304" y="14380"/>
                    <a:pt x="15493" y="15679"/>
                  </a:cubicBezTo>
                  <a:cubicBezTo>
                    <a:pt x="15727" y="15931"/>
                    <a:pt x="15932" y="16160"/>
                    <a:pt x="16096" y="16370"/>
                  </a:cubicBezTo>
                  <a:cubicBezTo>
                    <a:pt x="17115" y="17670"/>
                    <a:pt x="18245" y="20393"/>
                    <a:pt x="17174" y="22571"/>
                  </a:cubicBezTo>
                  <a:cubicBezTo>
                    <a:pt x="16125" y="24708"/>
                    <a:pt x="16330" y="26084"/>
                    <a:pt x="17958" y="27811"/>
                  </a:cubicBezTo>
                  <a:cubicBezTo>
                    <a:pt x="18760" y="28678"/>
                    <a:pt x="19322" y="29708"/>
                    <a:pt x="19533" y="30727"/>
                  </a:cubicBezTo>
                  <a:cubicBezTo>
                    <a:pt x="19779" y="31945"/>
                    <a:pt x="19562" y="33116"/>
                    <a:pt x="18872" y="34217"/>
                  </a:cubicBezTo>
                  <a:cubicBezTo>
                    <a:pt x="18257" y="35189"/>
                    <a:pt x="18198" y="36336"/>
                    <a:pt x="18140" y="37560"/>
                  </a:cubicBezTo>
                  <a:cubicBezTo>
                    <a:pt x="18052" y="39317"/>
                    <a:pt x="17964" y="41132"/>
                    <a:pt x="16079" y="42420"/>
                  </a:cubicBezTo>
                  <a:cubicBezTo>
                    <a:pt x="13795" y="42356"/>
                    <a:pt x="12741" y="40874"/>
                    <a:pt x="11722" y="39440"/>
                  </a:cubicBezTo>
                  <a:cubicBezTo>
                    <a:pt x="11014" y="38444"/>
                    <a:pt x="10346" y="37508"/>
                    <a:pt x="9298" y="37022"/>
                  </a:cubicBezTo>
                  <a:cubicBezTo>
                    <a:pt x="8127" y="36471"/>
                    <a:pt x="7308" y="35599"/>
                    <a:pt x="6863" y="34434"/>
                  </a:cubicBezTo>
                  <a:cubicBezTo>
                    <a:pt x="6488" y="33462"/>
                    <a:pt x="6406" y="32291"/>
                    <a:pt x="6622" y="31137"/>
                  </a:cubicBezTo>
                  <a:cubicBezTo>
                    <a:pt x="7050" y="28801"/>
                    <a:pt x="6488" y="27536"/>
                    <a:pt x="4456" y="26295"/>
                  </a:cubicBezTo>
                  <a:cubicBezTo>
                    <a:pt x="2377" y="25030"/>
                    <a:pt x="1856" y="22132"/>
                    <a:pt x="2014" y="20492"/>
                  </a:cubicBezTo>
                  <a:cubicBezTo>
                    <a:pt x="2044" y="20223"/>
                    <a:pt x="2096" y="19924"/>
                    <a:pt x="2155" y="19579"/>
                  </a:cubicBezTo>
                  <a:cubicBezTo>
                    <a:pt x="2448" y="17852"/>
                    <a:pt x="2904" y="15240"/>
                    <a:pt x="1148" y="11060"/>
                  </a:cubicBezTo>
                  <a:cubicBezTo>
                    <a:pt x="545" y="9643"/>
                    <a:pt x="158" y="7225"/>
                    <a:pt x="1651" y="3741"/>
                  </a:cubicBezTo>
                  <a:cubicBezTo>
                    <a:pt x="2465" y="1838"/>
                    <a:pt x="3496" y="427"/>
                    <a:pt x="3695" y="169"/>
                  </a:cubicBezTo>
                  <a:close/>
                  <a:moveTo>
                    <a:pt x="3671" y="1"/>
                  </a:moveTo>
                  <a:cubicBezTo>
                    <a:pt x="3650" y="1"/>
                    <a:pt x="3630" y="12"/>
                    <a:pt x="3613" y="29"/>
                  </a:cubicBezTo>
                  <a:cubicBezTo>
                    <a:pt x="3607" y="40"/>
                    <a:pt x="2430" y="1557"/>
                    <a:pt x="1523" y="3665"/>
                  </a:cubicBezTo>
                  <a:cubicBezTo>
                    <a:pt x="0" y="7201"/>
                    <a:pt x="398" y="9660"/>
                    <a:pt x="1007" y="11101"/>
                  </a:cubicBezTo>
                  <a:cubicBezTo>
                    <a:pt x="2741" y="15246"/>
                    <a:pt x="2296" y="17828"/>
                    <a:pt x="2003" y="19544"/>
                  </a:cubicBezTo>
                  <a:cubicBezTo>
                    <a:pt x="1944" y="19883"/>
                    <a:pt x="1892" y="20194"/>
                    <a:pt x="1862" y="20463"/>
                  </a:cubicBezTo>
                  <a:cubicBezTo>
                    <a:pt x="1704" y="22138"/>
                    <a:pt x="2237" y="25112"/>
                    <a:pt x="4374" y="26406"/>
                  </a:cubicBezTo>
                  <a:cubicBezTo>
                    <a:pt x="6371" y="27624"/>
                    <a:pt x="6898" y="28801"/>
                    <a:pt x="6476" y="31090"/>
                  </a:cubicBezTo>
                  <a:cubicBezTo>
                    <a:pt x="6324" y="31928"/>
                    <a:pt x="6236" y="33192"/>
                    <a:pt x="6722" y="34475"/>
                  </a:cubicBezTo>
                  <a:cubicBezTo>
                    <a:pt x="7185" y="35675"/>
                    <a:pt x="8028" y="36571"/>
                    <a:pt x="9234" y="37139"/>
                  </a:cubicBezTo>
                  <a:cubicBezTo>
                    <a:pt x="10247" y="37613"/>
                    <a:pt x="10903" y="38532"/>
                    <a:pt x="11599" y="39516"/>
                  </a:cubicBezTo>
                  <a:cubicBezTo>
                    <a:pt x="12636" y="40980"/>
                    <a:pt x="13719" y="42496"/>
                    <a:pt x="16090" y="42555"/>
                  </a:cubicBezTo>
                  <a:cubicBezTo>
                    <a:pt x="16108" y="42555"/>
                    <a:pt x="16120" y="42555"/>
                    <a:pt x="16131" y="42531"/>
                  </a:cubicBezTo>
                  <a:cubicBezTo>
                    <a:pt x="18099" y="41208"/>
                    <a:pt x="18186" y="39346"/>
                    <a:pt x="18274" y="37548"/>
                  </a:cubicBezTo>
                  <a:cubicBezTo>
                    <a:pt x="18333" y="36348"/>
                    <a:pt x="18391" y="35212"/>
                    <a:pt x="18983" y="34270"/>
                  </a:cubicBezTo>
                  <a:cubicBezTo>
                    <a:pt x="19691" y="33140"/>
                    <a:pt x="19920" y="31933"/>
                    <a:pt x="19656" y="30675"/>
                  </a:cubicBezTo>
                  <a:cubicBezTo>
                    <a:pt x="19381" y="29334"/>
                    <a:pt x="18631" y="28315"/>
                    <a:pt x="18046" y="27694"/>
                  </a:cubicBezTo>
                  <a:cubicBezTo>
                    <a:pt x="16453" y="26002"/>
                    <a:pt x="16260" y="24726"/>
                    <a:pt x="17285" y="22624"/>
                  </a:cubicBezTo>
                  <a:cubicBezTo>
                    <a:pt x="18374" y="20381"/>
                    <a:pt x="17226" y="17594"/>
                    <a:pt x="16190" y="16271"/>
                  </a:cubicBezTo>
                  <a:cubicBezTo>
                    <a:pt x="16020" y="16054"/>
                    <a:pt x="15815" y="15832"/>
                    <a:pt x="15575" y="15568"/>
                  </a:cubicBezTo>
                  <a:cubicBezTo>
                    <a:pt x="14404" y="14286"/>
                    <a:pt x="12630" y="12348"/>
                    <a:pt x="11863" y="7927"/>
                  </a:cubicBezTo>
                  <a:cubicBezTo>
                    <a:pt x="11594" y="6382"/>
                    <a:pt x="10604" y="4098"/>
                    <a:pt x="7419" y="1937"/>
                  </a:cubicBezTo>
                  <a:cubicBezTo>
                    <a:pt x="5522" y="649"/>
                    <a:pt x="3707" y="11"/>
                    <a:pt x="3695" y="5"/>
                  </a:cubicBezTo>
                  <a:cubicBezTo>
                    <a:pt x="3687" y="2"/>
                    <a:pt x="3679" y="1"/>
                    <a:pt x="3671"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rot="38844">
              <a:off x="376764" y="1966274"/>
              <a:ext cx="1027913" cy="3473514"/>
            </a:xfrm>
            <a:custGeom>
              <a:avLst/>
              <a:gdLst/>
              <a:ahLst/>
              <a:cxnLst/>
              <a:rect l="l" t="t" r="r" b="b"/>
              <a:pathLst>
                <a:path w="12590" h="42544" extrusionOk="0">
                  <a:moveTo>
                    <a:pt x="93" y="0"/>
                  </a:moveTo>
                  <a:cubicBezTo>
                    <a:pt x="84" y="0"/>
                    <a:pt x="74" y="2"/>
                    <a:pt x="65" y="6"/>
                  </a:cubicBezTo>
                  <a:cubicBezTo>
                    <a:pt x="24" y="12"/>
                    <a:pt x="1" y="53"/>
                    <a:pt x="18" y="94"/>
                  </a:cubicBezTo>
                  <a:lnTo>
                    <a:pt x="12437" y="42491"/>
                  </a:lnTo>
                  <a:cubicBezTo>
                    <a:pt x="12449" y="42520"/>
                    <a:pt x="12478" y="42544"/>
                    <a:pt x="12507" y="42544"/>
                  </a:cubicBezTo>
                  <a:lnTo>
                    <a:pt x="12525" y="42544"/>
                  </a:lnTo>
                  <a:cubicBezTo>
                    <a:pt x="12566" y="42532"/>
                    <a:pt x="12589" y="42491"/>
                    <a:pt x="12572" y="42456"/>
                  </a:cubicBezTo>
                  <a:lnTo>
                    <a:pt x="153" y="53"/>
                  </a:lnTo>
                  <a:cubicBezTo>
                    <a:pt x="148" y="21"/>
                    <a:pt x="123" y="0"/>
                    <a:pt x="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rot="38844">
              <a:off x="1203414" y="4418217"/>
              <a:ext cx="231383" cy="424147"/>
            </a:xfrm>
            <a:custGeom>
              <a:avLst/>
              <a:gdLst/>
              <a:ahLst/>
              <a:cxnLst/>
              <a:rect l="l" t="t" r="r" b="b"/>
              <a:pathLst>
                <a:path w="2834" h="5195" extrusionOk="0">
                  <a:moveTo>
                    <a:pt x="2744" y="0"/>
                  </a:moveTo>
                  <a:cubicBezTo>
                    <a:pt x="2720" y="0"/>
                    <a:pt x="2697" y="15"/>
                    <a:pt x="2682" y="42"/>
                  </a:cubicBezTo>
                  <a:lnTo>
                    <a:pt x="23" y="5083"/>
                  </a:lnTo>
                  <a:cubicBezTo>
                    <a:pt x="0" y="5118"/>
                    <a:pt x="18" y="5165"/>
                    <a:pt x="53" y="5182"/>
                  </a:cubicBezTo>
                  <a:cubicBezTo>
                    <a:pt x="64" y="5194"/>
                    <a:pt x="76" y="5194"/>
                    <a:pt x="88" y="5194"/>
                  </a:cubicBezTo>
                  <a:cubicBezTo>
                    <a:pt x="117" y="5194"/>
                    <a:pt x="141" y="5177"/>
                    <a:pt x="152" y="5153"/>
                  </a:cubicBezTo>
                  <a:lnTo>
                    <a:pt x="2811" y="112"/>
                  </a:lnTo>
                  <a:cubicBezTo>
                    <a:pt x="2834" y="77"/>
                    <a:pt x="2822" y="30"/>
                    <a:pt x="2781" y="12"/>
                  </a:cubicBezTo>
                  <a:cubicBezTo>
                    <a:pt x="2769" y="4"/>
                    <a:pt x="2756" y="0"/>
                    <a:pt x="2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rot="38844">
              <a:off x="735374" y="4532197"/>
              <a:ext cx="445620" cy="187539"/>
            </a:xfrm>
            <a:custGeom>
              <a:avLst/>
              <a:gdLst/>
              <a:ahLst/>
              <a:cxnLst/>
              <a:rect l="l" t="t" r="r" b="b"/>
              <a:pathLst>
                <a:path w="5458" h="2297" extrusionOk="0">
                  <a:moveTo>
                    <a:pt x="87" y="1"/>
                  </a:moveTo>
                  <a:cubicBezTo>
                    <a:pt x="59" y="1"/>
                    <a:pt x="32" y="21"/>
                    <a:pt x="18" y="48"/>
                  </a:cubicBezTo>
                  <a:cubicBezTo>
                    <a:pt x="1" y="89"/>
                    <a:pt x="24" y="130"/>
                    <a:pt x="65" y="147"/>
                  </a:cubicBezTo>
                  <a:lnTo>
                    <a:pt x="5341" y="2290"/>
                  </a:lnTo>
                  <a:cubicBezTo>
                    <a:pt x="5347" y="2296"/>
                    <a:pt x="5358" y="2296"/>
                    <a:pt x="5370" y="2296"/>
                  </a:cubicBezTo>
                  <a:cubicBezTo>
                    <a:pt x="5399" y="2296"/>
                    <a:pt x="5429" y="2284"/>
                    <a:pt x="5440" y="2243"/>
                  </a:cubicBezTo>
                  <a:cubicBezTo>
                    <a:pt x="5458" y="2208"/>
                    <a:pt x="5434" y="2167"/>
                    <a:pt x="5399" y="2150"/>
                  </a:cubicBezTo>
                  <a:lnTo>
                    <a:pt x="112" y="7"/>
                  </a:lnTo>
                  <a:cubicBezTo>
                    <a:pt x="104" y="3"/>
                    <a:pt x="95" y="1"/>
                    <a:pt x="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rot="38844">
              <a:off x="285019" y="2688491"/>
              <a:ext cx="367730" cy="155942"/>
            </a:xfrm>
            <a:custGeom>
              <a:avLst/>
              <a:gdLst/>
              <a:ahLst/>
              <a:cxnLst/>
              <a:rect l="l" t="t" r="r" b="b"/>
              <a:pathLst>
                <a:path w="4504" h="1910" extrusionOk="0">
                  <a:moveTo>
                    <a:pt x="86" y="1"/>
                  </a:moveTo>
                  <a:cubicBezTo>
                    <a:pt x="57" y="1"/>
                    <a:pt x="27" y="21"/>
                    <a:pt x="18" y="48"/>
                  </a:cubicBezTo>
                  <a:cubicBezTo>
                    <a:pt x="1" y="83"/>
                    <a:pt x="24" y="130"/>
                    <a:pt x="59" y="141"/>
                  </a:cubicBezTo>
                  <a:lnTo>
                    <a:pt x="4392" y="1898"/>
                  </a:lnTo>
                  <a:cubicBezTo>
                    <a:pt x="4404" y="1910"/>
                    <a:pt x="4415" y="1910"/>
                    <a:pt x="4421" y="1910"/>
                  </a:cubicBezTo>
                  <a:cubicBezTo>
                    <a:pt x="4451" y="1910"/>
                    <a:pt x="4480" y="1886"/>
                    <a:pt x="4492" y="1857"/>
                  </a:cubicBezTo>
                  <a:cubicBezTo>
                    <a:pt x="4503" y="1822"/>
                    <a:pt x="4480" y="1775"/>
                    <a:pt x="4445" y="1763"/>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rot="38844">
              <a:off x="350319" y="3593986"/>
              <a:ext cx="583763" cy="242976"/>
            </a:xfrm>
            <a:custGeom>
              <a:avLst/>
              <a:gdLst/>
              <a:ahLst/>
              <a:cxnLst/>
              <a:rect l="l" t="t" r="r" b="b"/>
              <a:pathLst>
                <a:path w="7150" h="2976" extrusionOk="0">
                  <a:moveTo>
                    <a:pt x="86" y="1"/>
                  </a:moveTo>
                  <a:cubicBezTo>
                    <a:pt x="57" y="1"/>
                    <a:pt x="27" y="21"/>
                    <a:pt x="18" y="48"/>
                  </a:cubicBezTo>
                  <a:cubicBezTo>
                    <a:pt x="1" y="89"/>
                    <a:pt x="24" y="130"/>
                    <a:pt x="59" y="147"/>
                  </a:cubicBezTo>
                  <a:lnTo>
                    <a:pt x="7044" y="2970"/>
                  </a:lnTo>
                  <a:cubicBezTo>
                    <a:pt x="7050" y="2975"/>
                    <a:pt x="7062" y="2975"/>
                    <a:pt x="7074" y="2975"/>
                  </a:cubicBezTo>
                  <a:cubicBezTo>
                    <a:pt x="7103" y="2975"/>
                    <a:pt x="7132" y="2964"/>
                    <a:pt x="7138" y="2934"/>
                  </a:cubicBezTo>
                  <a:cubicBezTo>
                    <a:pt x="7150" y="2899"/>
                    <a:pt x="7132" y="2852"/>
                    <a:pt x="7091" y="2841"/>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rot="38844">
              <a:off x="948940" y="3401493"/>
              <a:ext cx="287391" cy="530939"/>
            </a:xfrm>
            <a:custGeom>
              <a:avLst/>
              <a:gdLst/>
              <a:ahLst/>
              <a:cxnLst/>
              <a:rect l="l" t="t" r="r" b="b"/>
              <a:pathLst>
                <a:path w="3520" h="6503" extrusionOk="0">
                  <a:moveTo>
                    <a:pt x="3438" y="1"/>
                  </a:moveTo>
                  <a:cubicBezTo>
                    <a:pt x="3411" y="1"/>
                    <a:pt x="3383" y="14"/>
                    <a:pt x="3367" y="38"/>
                  </a:cubicBezTo>
                  <a:lnTo>
                    <a:pt x="24" y="6391"/>
                  </a:lnTo>
                  <a:cubicBezTo>
                    <a:pt x="0" y="6432"/>
                    <a:pt x="18" y="6473"/>
                    <a:pt x="53" y="6496"/>
                  </a:cubicBezTo>
                  <a:cubicBezTo>
                    <a:pt x="71" y="6502"/>
                    <a:pt x="77" y="6502"/>
                    <a:pt x="88" y="6502"/>
                  </a:cubicBezTo>
                  <a:cubicBezTo>
                    <a:pt x="112" y="6502"/>
                    <a:pt x="141" y="6490"/>
                    <a:pt x="153" y="6467"/>
                  </a:cubicBezTo>
                  <a:lnTo>
                    <a:pt x="3502" y="114"/>
                  </a:lnTo>
                  <a:cubicBezTo>
                    <a:pt x="3519" y="79"/>
                    <a:pt x="3508" y="32"/>
                    <a:pt x="3473" y="9"/>
                  </a:cubicBezTo>
                  <a:cubicBezTo>
                    <a:pt x="3462" y="3"/>
                    <a:pt x="3450" y="1"/>
                    <a:pt x="343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rot="38844">
              <a:off x="683039" y="2660998"/>
              <a:ext cx="181742" cy="329357"/>
            </a:xfrm>
            <a:custGeom>
              <a:avLst/>
              <a:gdLst/>
              <a:ahLst/>
              <a:cxnLst/>
              <a:rect l="l" t="t" r="r" b="b"/>
              <a:pathLst>
                <a:path w="2226" h="4034" extrusionOk="0">
                  <a:moveTo>
                    <a:pt x="2139" y="0"/>
                  </a:moveTo>
                  <a:cubicBezTo>
                    <a:pt x="2114" y="0"/>
                    <a:pt x="2090" y="16"/>
                    <a:pt x="2074" y="40"/>
                  </a:cubicBezTo>
                  <a:lnTo>
                    <a:pt x="24" y="3928"/>
                  </a:lnTo>
                  <a:cubicBezTo>
                    <a:pt x="1" y="3963"/>
                    <a:pt x="18" y="4004"/>
                    <a:pt x="54" y="4028"/>
                  </a:cubicBezTo>
                  <a:cubicBezTo>
                    <a:pt x="65" y="4033"/>
                    <a:pt x="77" y="4033"/>
                    <a:pt x="89" y="4033"/>
                  </a:cubicBezTo>
                  <a:cubicBezTo>
                    <a:pt x="118" y="4033"/>
                    <a:pt x="141" y="4022"/>
                    <a:pt x="153" y="3998"/>
                  </a:cubicBezTo>
                  <a:lnTo>
                    <a:pt x="2202" y="110"/>
                  </a:lnTo>
                  <a:cubicBezTo>
                    <a:pt x="2226" y="75"/>
                    <a:pt x="2214" y="34"/>
                    <a:pt x="2173" y="11"/>
                  </a:cubicBezTo>
                  <a:cubicBezTo>
                    <a:pt x="2162" y="4"/>
                    <a:pt x="2151" y="0"/>
                    <a:pt x="21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 name="Google Shape;80;p2"/>
          <p:cNvGrpSpPr/>
          <p:nvPr/>
        </p:nvGrpSpPr>
        <p:grpSpPr>
          <a:xfrm rot="-2874627" flipH="1">
            <a:off x="7477623" y="3533448"/>
            <a:ext cx="1252511" cy="2441650"/>
            <a:chOff x="-19439" y="1956375"/>
            <a:chExt cx="1791607" cy="3492566"/>
          </a:xfrm>
        </p:grpSpPr>
        <p:sp>
          <p:nvSpPr>
            <p:cNvPr id="81" name="Google Shape;81;p2"/>
            <p:cNvSpPr/>
            <p:nvPr/>
          </p:nvSpPr>
          <p:spPr>
            <a:xfrm rot="38844">
              <a:off x="67" y="1970847"/>
              <a:ext cx="1752596" cy="3462573"/>
            </a:xfrm>
            <a:custGeom>
              <a:avLst/>
              <a:gdLst/>
              <a:ahLst/>
              <a:cxnLst/>
              <a:rect l="l" t="t" r="r" b="b"/>
              <a:pathLst>
                <a:path w="21466" h="42410" extrusionOk="0">
                  <a:moveTo>
                    <a:pt x="4697" y="1"/>
                  </a:moveTo>
                  <a:cubicBezTo>
                    <a:pt x="4697" y="1"/>
                    <a:pt x="1" y="6008"/>
                    <a:pt x="2103" y="11014"/>
                  </a:cubicBezTo>
                  <a:cubicBezTo>
                    <a:pt x="4205" y="16020"/>
                    <a:pt x="3122" y="18802"/>
                    <a:pt x="2969" y="20412"/>
                  </a:cubicBezTo>
                  <a:cubicBezTo>
                    <a:pt x="2817" y="22022"/>
                    <a:pt x="3303" y="24985"/>
                    <a:pt x="5440" y="26279"/>
                  </a:cubicBezTo>
                  <a:cubicBezTo>
                    <a:pt x="7572" y="27573"/>
                    <a:pt x="7976" y="28878"/>
                    <a:pt x="7572" y="31033"/>
                  </a:cubicBezTo>
                  <a:cubicBezTo>
                    <a:pt x="7168" y="33199"/>
                    <a:pt x="7724" y="35793"/>
                    <a:pt x="10294" y="36999"/>
                  </a:cubicBezTo>
                  <a:cubicBezTo>
                    <a:pt x="12859" y="38211"/>
                    <a:pt x="13228" y="42322"/>
                    <a:pt x="17121" y="42410"/>
                  </a:cubicBezTo>
                  <a:cubicBezTo>
                    <a:pt x="20353" y="40231"/>
                    <a:pt x="18450" y="36572"/>
                    <a:pt x="19955" y="34171"/>
                  </a:cubicBezTo>
                  <a:cubicBezTo>
                    <a:pt x="21466" y="31771"/>
                    <a:pt x="20535" y="29288"/>
                    <a:pt x="19024" y="27678"/>
                  </a:cubicBezTo>
                  <a:cubicBezTo>
                    <a:pt x="17519" y="26074"/>
                    <a:pt x="17162" y="24762"/>
                    <a:pt x="18251" y="22514"/>
                  </a:cubicBezTo>
                  <a:cubicBezTo>
                    <a:pt x="19346" y="20271"/>
                    <a:pt x="18164" y="17508"/>
                    <a:pt x="17162" y="16237"/>
                  </a:cubicBezTo>
                  <a:cubicBezTo>
                    <a:pt x="16161" y="14972"/>
                    <a:pt x="13749" y="13204"/>
                    <a:pt x="12818" y="7864"/>
                  </a:cubicBezTo>
                  <a:cubicBezTo>
                    <a:pt x="11893" y="2513"/>
                    <a:pt x="4697" y="1"/>
                    <a:pt x="4697"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rot="38844">
              <a:off x="84237" y="1965452"/>
              <a:ext cx="1626373" cy="3474412"/>
            </a:xfrm>
            <a:custGeom>
              <a:avLst/>
              <a:gdLst/>
              <a:ahLst/>
              <a:cxnLst/>
              <a:rect l="l" t="t" r="r" b="b"/>
              <a:pathLst>
                <a:path w="19920" h="42555" extrusionOk="0">
                  <a:moveTo>
                    <a:pt x="3695" y="169"/>
                  </a:moveTo>
                  <a:cubicBezTo>
                    <a:pt x="3994" y="280"/>
                    <a:pt x="5633" y="907"/>
                    <a:pt x="7366" y="2078"/>
                  </a:cubicBezTo>
                  <a:cubicBezTo>
                    <a:pt x="10504" y="4209"/>
                    <a:pt x="11482" y="6458"/>
                    <a:pt x="11746" y="7962"/>
                  </a:cubicBezTo>
                  <a:cubicBezTo>
                    <a:pt x="12519" y="12430"/>
                    <a:pt x="14304" y="14380"/>
                    <a:pt x="15493" y="15679"/>
                  </a:cubicBezTo>
                  <a:cubicBezTo>
                    <a:pt x="15727" y="15931"/>
                    <a:pt x="15932" y="16160"/>
                    <a:pt x="16096" y="16370"/>
                  </a:cubicBezTo>
                  <a:cubicBezTo>
                    <a:pt x="17115" y="17670"/>
                    <a:pt x="18245" y="20393"/>
                    <a:pt x="17174" y="22571"/>
                  </a:cubicBezTo>
                  <a:cubicBezTo>
                    <a:pt x="16125" y="24708"/>
                    <a:pt x="16330" y="26084"/>
                    <a:pt x="17958" y="27811"/>
                  </a:cubicBezTo>
                  <a:cubicBezTo>
                    <a:pt x="18760" y="28678"/>
                    <a:pt x="19322" y="29708"/>
                    <a:pt x="19533" y="30727"/>
                  </a:cubicBezTo>
                  <a:cubicBezTo>
                    <a:pt x="19779" y="31945"/>
                    <a:pt x="19562" y="33116"/>
                    <a:pt x="18872" y="34217"/>
                  </a:cubicBezTo>
                  <a:cubicBezTo>
                    <a:pt x="18257" y="35189"/>
                    <a:pt x="18198" y="36336"/>
                    <a:pt x="18140" y="37560"/>
                  </a:cubicBezTo>
                  <a:cubicBezTo>
                    <a:pt x="18052" y="39317"/>
                    <a:pt x="17964" y="41132"/>
                    <a:pt x="16079" y="42420"/>
                  </a:cubicBezTo>
                  <a:cubicBezTo>
                    <a:pt x="13795" y="42356"/>
                    <a:pt x="12741" y="40874"/>
                    <a:pt x="11722" y="39440"/>
                  </a:cubicBezTo>
                  <a:cubicBezTo>
                    <a:pt x="11014" y="38444"/>
                    <a:pt x="10346" y="37508"/>
                    <a:pt x="9298" y="37022"/>
                  </a:cubicBezTo>
                  <a:cubicBezTo>
                    <a:pt x="8127" y="36471"/>
                    <a:pt x="7308" y="35599"/>
                    <a:pt x="6863" y="34434"/>
                  </a:cubicBezTo>
                  <a:cubicBezTo>
                    <a:pt x="6488" y="33462"/>
                    <a:pt x="6406" y="32291"/>
                    <a:pt x="6622" y="31137"/>
                  </a:cubicBezTo>
                  <a:cubicBezTo>
                    <a:pt x="7050" y="28801"/>
                    <a:pt x="6488" y="27536"/>
                    <a:pt x="4456" y="26295"/>
                  </a:cubicBezTo>
                  <a:cubicBezTo>
                    <a:pt x="2377" y="25030"/>
                    <a:pt x="1856" y="22132"/>
                    <a:pt x="2014" y="20492"/>
                  </a:cubicBezTo>
                  <a:cubicBezTo>
                    <a:pt x="2044" y="20223"/>
                    <a:pt x="2096" y="19924"/>
                    <a:pt x="2155" y="19579"/>
                  </a:cubicBezTo>
                  <a:cubicBezTo>
                    <a:pt x="2448" y="17852"/>
                    <a:pt x="2904" y="15240"/>
                    <a:pt x="1148" y="11060"/>
                  </a:cubicBezTo>
                  <a:cubicBezTo>
                    <a:pt x="545" y="9643"/>
                    <a:pt x="158" y="7225"/>
                    <a:pt x="1651" y="3741"/>
                  </a:cubicBezTo>
                  <a:cubicBezTo>
                    <a:pt x="2465" y="1838"/>
                    <a:pt x="3496" y="427"/>
                    <a:pt x="3695" y="169"/>
                  </a:cubicBezTo>
                  <a:close/>
                  <a:moveTo>
                    <a:pt x="3671" y="1"/>
                  </a:moveTo>
                  <a:cubicBezTo>
                    <a:pt x="3650" y="1"/>
                    <a:pt x="3630" y="12"/>
                    <a:pt x="3613" y="29"/>
                  </a:cubicBezTo>
                  <a:cubicBezTo>
                    <a:pt x="3607" y="40"/>
                    <a:pt x="2430" y="1557"/>
                    <a:pt x="1523" y="3665"/>
                  </a:cubicBezTo>
                  <a:cubicBezTo>
                    <a:pt x="0" y="7201"/>
                    <a:pt x="398" y="9660"/>
                    <a:pt x="1007" y="11101"/>
                  </a:cubicBezTo>
                  <a:cubicBezTo>
                    <a:pt x="2741" y="15246"/>
                    <a:pt x="2296" y="17828"/>
                    <a:pt x="2003" y="19544"/>
                  </a:cubicBezTo>
                  <a:cubicBezTo>
                    <a:pt x="1944" y="19883"/>
                    <a:pt x="1892" y="20194"/>
                    <a:pt x="1862" y="20463"/>
                  </a:cubicBezTo>
                  <a:cubicBezTo>
                    <a:pt x="1704" y="22138"/>
                    <a:pt x="2237" y="25112"/>
                    <a:pt x="4374" y="26406"/>
                  </a:cubicBezTo>
                  <a:cubicBezTo>
                    <a:pt x="6371" y="27624"/>
                    <a:pt x="6898" y="28801"/>
                    <a:pt x="6476" y="31090"/>
                  </a:cubicBezTo>
                  <a:cubicBezTo>
                    <a:pt x="6324" y="31928"/>
                    <a:pt x="6236" y="33192"/>
                    <a:pt x="6722" y="34475"/>
                  </a:cubicBezTo>
                  <a:cubicBezTo>
                    <a:pt x="7185" y="35675"/>
                    <a:pt x="8028" y="36571"/>
                    <a:pt x="9234" y="37139"/>
                  </a:cubicBezTo>
                  <a:cubicBezTo>
                    <a:pt x="10247" y="37613"/>
                    <a:pt x="10903" y="38532"/>
                    <a:pt x="11599" y="39516"/>
                  </a:cubicBezTo>
                  <a:cubicBezTo>
                    <a:pt x="12636" y="40980"/>
                    <a:pt x="13719" y="42496"/>
                    <a:pt x="16090" y="42555"/>
                  </a:cubicBezTo>
                  <a:cubicBezTo>
                    <a:pt x="16108" y="42555"/>
                    <a:pt x="16120" y="42555"/>
                    <a:pt x="16131" y="42531"/>
                  </a:cubicBezTo>
                  <a:cubicBezTo>
                    <a:pt x="18099" y="41208"/>
                    <a:pt x="18186" y="39346"/>
                    <a:pt x="18274" y="37548"/>
                  </a:cubicBezTo>
                  <a:cubicBezTo>
                    <a:pt x="18333" y="36348"/>
                    <a:pt x="18391" y="35212"/>
                    <a:pt x="18983" y="34270"/>
                  </a:cubicBezTo>
                  <a:cubicBezTo>
                    <a:pt x="19691" y="33140"/>
                    <a:pt x="19920" y="31933"/>
                    <a:pt x="19656" y="30675"/>
                  </a:cubicBezTo>
                  <a:cubicBezTo>
                    <a:pt x="19381" y="29334"/>
                    <a:pt x="18631" y="28315"/>
                    <a:pt x="18046" y="27694"/>
                  </a:cubicBezTo>
                  <a:cubicBezTo>
                    <a:pt x="16453" y="26002"/>
                    <a:pt x="16260" y="24726"/>
                    <a:pt x="17285" y="22624"/>
                  </a:cubicBezTo>
                  <a:cubicBezTo>
                    <a:pt x="18374" y="20381"/>
                    <a:pt x="17226" y="17594"/>
                    <a:pt x="16190" y="16271"/>
                  </a:cubicBezTo>
                  <a:cubicBezTo>
                    <a:pt x="16020" y="16054"/>
                    <a:pt x="15815" y="15832"/>
                    <a:pt x="15575" y="15568"/>
                  </a:cubicBezTo>
                  <a:cubicBezTo>
                    <a:pt x="14404" y="14286"/>
                    <a:pt x="12630" y="12348"/>
                    <a:pt x="11863" y="7927"/>
                  </a:cubicBezTo>
                  <a:cubicBezTo>
                    <a:pt x="11594" y="6382"/>
                    <a:pt x="10604" y="4098"/>
                    <a:pt x="7419" y="1937"/>
                  </a:cubicBezTo>
                  <a:cubicBezTo>
                    <a:pt x="5522" y="649"/>
                    <a:pt x="3707" y="11"/>
                    <a:pt x="3695" y="5"/>
                  </a:cubicBezTo>
                  <a:cubicBezTo>
                    <a:pt x="3687" y="2"/>
                    <a:pt x="3679" y="1"/>
                    <a:pt x="3671"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rot="38844">
              <a:off x="376764" y="1966274"/>
              <a:ext cx="1027913" cy="3473514"/>
            </a:xfrm>
            <a:custGeom>
              <a:avLst/>
              <a:gdLst/>
              <a:ahLst/>
              <a:cxnLst/>
              <a:rect l="l" t="t" r="r" b="b"/>
              <a:pathLst>
                <a:path w="12590" h="42544" extrusionOk="0">
                  <a:moveTo>
                    <a:pt x="93" y="0"/>
                  </a:moveTo>
                  <a:cubicBezTo>
                    <a:pt x="84" y="0"/>
                    <a:pt x="74" y="2"/>
                    <a:pt x="65" y="6"/>
                  </a:cubicBezTo>
                  <a:cubicBezTo>
                    <a:pt x="24" y="12"/>
                    <a:pt x="1" y="53"/>
                    <a:pt x="18" y="94"/>
                  </a:cubicBezTo>
                  <a:lnTo>
                    <a:pt x="12437" y="42491"/>
                  </a:lnTo>
                  <a:cubicBezTo>
                    <a:pt x="12449" y="42520"/>
                    <a:pt x="12478" y="42544"/>
                    <a:pt x="12507" y="42544"/>
                  </a:cubicBezTo>
                  <a:lnTo>
                    <a:pt x="12525" y="42544"/>
                  </a:lnTo>
                  <a:cubicBezTo>
                    <a:pt x="12566" y="42532"/>
                    <a:pt x="12589" y="42491"/>
                    <a:pt x="12572" y="42456"/>
                  </a:cubicBezTo>
                  <a:lnTo>
                    <a:pt x="153" y="53"/>
                  </a:lnTo>
                  <a:cubicBezTo>
                    <a:pt x="148" y="21"/>
                    <a:pt x="123" y="0"/>
                    <a:pt x="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rot="38844">
              <a:off x="1203414" y="4418217"/>
              <a:ext cx="231383" cy="424147"/>
            </a:xfrm>
            <a:custGeom>
              <a:avLst/>
              <a:gdLst/>
              <a:ahLst/>
              <a:cxnLst/>
              <a:rect l="l" t="t" r="r" b="b"/>
              <a:pathLst>
                <a:path w="2834" h="5195" extrusionOk="0">
                  <a:moveTo>
                    <a:pt x="2744" y="0"/>
                  </a:moveTo>
                  <a:cubicBezTo>
                    <a:pt x="2720" y="0"/>
                    <a:pt x="2697" y="15"/>
                    <a:pt x="2682" y="42"/>
                  </a:cubicBezTo>
                  <a:lnTo>
                    <a:pt x="23" y="5083"/>
                  </a:lnTo>
                  <a:cubicBezTo>
                    <a:pt x="0" y="5118"/>
                    <a:pt x="18" y="5165"/>
                    <a:pt x="53" y="5182"/>
                  </a:cubicBezTo>
                  <a:cubicBezTo>
                    <a:pt x="64" y="5194"/>
                    <a:pt x="76" y="5194"/>
                    <a:pt x="88" y="5194"/>
                  </a:cubicBezTo>
                  <a:cubicBezTo>
                    <a:pt x="117" y="5194"/>
                    <a:pt x="141" y="5177"/>
                    <a:pt x="152" y="5153"/>
                  </a:cubicBezTo>
                  <a:lnTo>
                    <a:pt x="2811" y="112"/>
                  </a:lnTo>
                  <a:cubicBezTo>
                    <a:pt x="2834" y="77"/>
                    <a:pt x="2822" y="30"/>
                    <a:pt x="2781" y="12"/>
                  </a:cubicBezTo>
                  <a:cubicBezTo>
                    <a:pt x="2769" y="4"/>
                    <a:pt x="2756" y="0"/>
                    <a:pt x="2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rot="38844">
              <a:off x="735374" y="4532197"/>
              <a:ext cx="445620" cy="187539"/>
            </a:xfrm>
            <a:custGeom>
              <a:avLst/>
              <a:gdLst/>
              <a:ahLst/>
              <a:cxnLst/>
              <a:rect l="l" t="t" r="r" b="b"/>
              <a:pathLst>
                <a:path w="5458" h="2297" extrusionOk="0">
                  <a:moveTo>
                    <a:pt x="87" y="1"/>
                  </a:moveTo>
                  <a:cubicBezTo>
                    <a:pt x="59" y="1"/>
                    <a:pt x="32" y="21"/>
                    <a:pt x="18" y="48"/>
                  </a:cubicBezTo>
                  <a:cubicBezTo>
                    <a:pt x="1" y="89"/>
                    <a:pt x="24" y="130"/>
                    <a:pt x="65" y="147"/>
                  </a:cubicBezTo>
                  <a:lnTo>
                    <a:pt x="5341" y="2290"/>
                  </a:lnTo>
                  <a:cubicBezTo>
                    <a:pt x="5347" y="2296"/>
                    <a:pt x="5358" y="2296"/>
                    <a:pt x="5370" y="2296"/>
                  </a:cubicBezTo>
                  <a:cubicBezTo>
                    <a:pt x="5399" y="2296"/>
                    <a:pt x="5429" y="2284"/>
                    <a:pt x="5440" y="2243"/>
                  </a:cubicBezTo>
                  <a:cubicBezTo>
                    <a:pt x="5458" y="2208"/>
                    <a:pt x="5434" y="2167"/>
                    <a:pt x="5399" y="2150"/>
                  </a:cubicBezTo>
                  <a:lnTo>
                    <a:pt x="112" y="7"/>
                  </a:lnTo>
                  <a:cubicBezTo>
                    <a:pt x="104" y="3"/>
                    <a:pt x="95" y="1"/>
                    <a:pt x="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rot="38844">
              <a:off x="285019" y="2688491"/>
              <a:ext cx="367730" cy="155942"/>
            </a:xfrm>
            <a:custGeom>
              <a:avLst/>
              <a:gdLst/>
              <a:ahLst/>
              <a:cxnLst/>
              <a:rect l="l" t="t" r="r" b="b"/>
              <a:pathLst>
                <a:path w="4504" h="1910" extrusionOk="0">
                  <a:moveTo>
                    <a:pt x="86" y="1"/>
                  </a:moveTo>
                  <a:cubicBezTo>
                    <a:pt x="57" y="1"/>
                    <a:pt x="27" y="21"/>
                    <a:pt x="18" y="48"/>
                  </a:cubicBezTo>
                  <a:cubicBezTo>
                    <a:pt x="1" y="83"/>
                    <a:pt x="24" y="130"/>
                    <a:pt x="59" y="141"/>
                  </a:cubicBezTo>
                  <a:lnTo>
                    <a:pt x="4392" y="1898"/>
                  </a:lnTo>
                  <a:cubicBezTo>
                    <a:pt x="4404" y="1910"/>
                    <a:pt x="4415" y="1910"/>
                    <a:pt x="4421" y="1910"/>
                  </a:cubicBezTo>
                  <a:cubicBezTo>
                    <a:pt x="4451" y="1910"/>
                    <a:pt x="4480" y="1886"/>
                    <a:pt x="4492" y="1857"/>
                  </a:cubicBezTo>
                  <a:cubicBezTo>
                    <a:pt x="4503" y="1822"/>
                    <a:pt x="4480" y="1775"/>
                    <a:pt x="4445" y="1763"/>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rot="38844">
              <a:off x="350319" y="3593986"/>
              <a:ext cx="583763" cy="242976"/>
            </a:xfrm>
            <a:custGeom>
              <a:avLst/>
              <a:gdLst/>
              <a:ahLst/>
              <a:cxnLst/>
              <a:rect l="l" t="t" r="r" b="b"/>
              <a:pathLst>
                <a:path w="7150" h="2976" extrusionOk="0">
                  <a:moveTo>
                    <a:pt x="86" y="1"/>
                  </a:moveTo>
                  <a:cubicBezTo>
                    <a:pt x="57" y="1"/>
                    <a:pt x="27" y="21"/>
                    <a:pt x="18" y="48"/>
                  </a:cubicBezTo>
                  <a:cubicBezTo>
                    <a:pt x="1" y="89"/>
                    <a:pt x="24" y="130"/>
                    <a:pt x="59" y="147"/>
                  </a:cubicBezTo>
                  <a:lnTo>
                    <a:pt x="7044" y="2970"/>
                  </a:lnTo>
                  <a:cubicBezTo>
                    <a:pt x="7050" y="2975"/>
                    <a:pt x="7062" y="2975"/>
                    <a:pt x="7074" y="2975"/>
                  </a:cubicBezTo>
                  <a:cubicBezTo>
                    <a:pt x="7103" y="2975"/>
                    <a:pt x="7132" y="2964"/>
                    <a:pt x="7138" y="2934"/>
                  </a:cubicBezTo>
                  <a:cubicBezTo>
                    <a:pt x="7150" y="2899"/>
                    <a:pt x="7132" y="2852"/>
                    <a:pt x="7091" y="2841"/>
                  </a:cubicBezTo>
                  <a:lnTo>
                    <a:pt x="112" y="7"/>
                  </a:lnTo>
                  <a:cubicBezTo>
                    <a:pt x="104" y="3"/>
                    <a:pt x="95"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rot="38844">
              <a:off x="948940" y="3401493"/>
              <a:ext cx="287391" cy="530939"/>
            </a:xfrm>
            <a:custGeom>
              <a:avLst/>
              <a:gdLst/>
              <a:ahLst/>
              <a:cxnLst/>
              <a:rect l="l" t="t" r="r" b="b"/>
              <a:pathLst>
                <a:path w="3520" h="6503" extrusionOk="0">
                  <a:moveTo>
                    <a:pt x="3438" y="1"/>
                  </a:moveTo>
                  <a:cubicBezTo>
                    <a:pt x="3411" y="1"/>
                    <a:pt x="3383" y="14"/>
                    <a:pt x="3367" y="38"/>
                  </a:cubicBezTo>
                  <a:lnTo>
                    <a:pt x="24" y="6391"/>
                  </a:lnTo>
                  <a:cubicBezTo>
                    <a:pt x="0" y="6432"/>
                    <a:pt x="18" y="6473"/>
                    <a:pt x="53" y="6496"/>
                  </a:cubicBezTo>
                  <a:cubicBezTo>
                    <a:pt x="71" y="6502"/>
                    <a:pt x="77" y="6502"/>
                    <a:pt x="88" y="6502"/>
                  </a:cubicBezTo>
                  <a:cubicBezTo>
                    <a:pt x="112" y="6502"/>
                    <a:pt x="141" y="6490"/>
                    <a:pt x="153" y="6467"/>
                  </a:cubicBezTo>
                  <a:lnTo>
                    <a:pt x="3502" y="114"/>
                  </a:lnTo>
                  <a:cubicBezTo>
                    <a:pt x="3519" y="79"/>
                    <a:pt x="3508" y="32"/>
                    <a:pt x="3473" y="9"/>
                  </a:cubicBezTo>
                  <a:cubicBezTo>
                    <a:pt x="3462" y="3"/>
                    <a:pt x="3450" y="1"/>
                    <a:pt x="343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rot="38844">
              <a:off x="683039" y="2660998"/>
              <a:ext cx="181742" cy="329357"/>
            </a:xfrm>
            <a:custGeom>
              <a:avLst/>
              <a:gdLst/>
              <a:ahLst/>
              <a:cxnLst/>
              <a:rect l="l" t="t" r="r" b="b"/>
              <a:pathLst>
                <a:path w="2226" h="4034" extrusionOk="0">
                  <a:moveTo>
                    <a:pt x="2139" y="0"/>
                  </a:moveTo>
                  <a:cubicBezTo>
                    <a:pt x="2114" y="0"/>
                    <a:pt x="2090" y="16"/>
                    <a:pt x="2074" y="40"/>
                  </a:cubicBezTo>
                  <a:lnTo>
                    <a:pt x="24" y="3928"/>
                  </a:lnTo>
                  <a:cubicBezTo>
                    <a:pt x="1" y="3963"/>
                    <a:pt x="18" y="4004"/>
                    <a:pt x="54" y="4028"/>
                  </a:cubicBezTo>
                  <a:cubicBezTo>
                    <a:pt x="65" y="4033"/>
                    <a:pt x="77" y="4033"/>
                    <a:pt x="89" y="4033"/>
                  </a:cubicBezTo>
                  <a:cubicBezTo>
                    <a:pt x="118" y="4033"/>
                    <a:pt x="141" y="4022"/>
                    <a:pt x="153" y="3998"/>
                  </a:cubicBezTo>
                  <a:lnTo>
                    <a:pt x="2202" y="110"/>
                  </a:lnTo>
                  <a:cubicBezTo>
                    <a:pt x="2226" y="75"/>
                    <a:pt x="2214" y="34"/>
                    <a:pt x="2173" y="11"/>
                  </a:cubicBezTo>
                  <a:cubicBezTo>
                    <a:pt x="2162" y="4"/>
                    <a:pt x="2151" y="0"/>
                    <a:pt x="21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1"/>
        </a:solidFill>
        <a:effectLst/>
      </p:bgPr>
    </p:bg>
    <p:spTree>
      <p:nvGrpSpPr>
        <p:cNvPr id="1" name="Shape 113"/>
        <p:cNvGrpSpPr/>
        <p:nvPr/>
      </p:nvGrpSpPr>
      <p:grpSpPr>
        <a:xfrm>
          <a:off x="0" y="0"/>
          <a:ext cx="0" cy="0"/>
          <a:chOff x="0" y="0"/>
          <a:chExt cx="0" cy="0"/>
        </a:xfrm>
      </p:grpSpPr>
      <p:sp>
        <p:nvSpPr>
          <p:cNvPr id="114" name="Google Shape;114;p4"/>
          <p:cNvSpPr/>
          <p:nvPr/>
        </p:nvSpPr>
        <p:spPr>
          <a:xfrm>
            <a:off x="204600" y="149100"/>
            <a:ext cx="8734800" cy="4845300"/>
          </a:xfrm>
          <a:prstGeom prst="roundRect">
            <a:avLst>
              <a:gd name="adj" fmla="val 4149"/>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txBox="1">
            <a:spLocks noGrp="1"/>
          </p:cNvSpPr>
          <p:nvPr>
            <p:ph type="title"/>
          </p:nvPr>
        </p:nvSpPr>
        <p:spPr>
          <a:xfrm>
            <a:off x="655650" y="365549"/>
            <a:ext cx="7832700" cy="572700"/>
          </a:xfrm>
          <a:prstGeom prst="rect">
            <a:avLst/>
          </a:prstGeom>
          <a:effectLst>
            <a:outerShdw dist="19050" dir="20520000" algn="bl" rotWithShape="0">
              <a:schemeClr val="lt1"/>
            </a:outerShdw>
          </a:effectLst>
        </p:spPr>
        <p:txBody>
          <a:bodyPr spcFirstLastPara="1" wrap="square" lIns="91425" tIns="91425" rIns="91425" bIns="91425" anchor="t" anchorCtr="0">
            <a:noAutofit/>
          </a:bodyPr>
          <a:lstStyle>
            <a:lvl1pPr lvl="0" algn="ctr">
              <a:spcBef>
                <a:spcPts val="0"/>
              </a:spcBef>
              <a:spcAft>
                <a:spcPts val="0"/>
              </a:spcAft>
              <a:buSzPts val="3000"/>
              <a:buFont typeface="Comfortaa"/>
              <a:buNone/>
              <a:defRPr b="1">
                <a:solidFill>
                  <a:schemeClr val="lt2"/>
                </a:solidFill>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116" name="Google Shape;116;p4"/>
          <p:cNvSpPr txBox="1">
            <a:spLocks noGrp="1"/>
          </p:cNvSpPr>
          <p:nvPr>
            <p:ph type="subTitle" idx="1"/>
          </p:nvPr>
        </p:nvSpPr>
        <p:spPr>
          <a:xfrm>
            <a:off x="713225" y="1164175"/>
            <a:ext cx="7717800" cy="3444300"/>
          </a:xfrm>
          <a:prstGeom prst="rect">
            <a:avLst/>
          </a:prstGeom>
        </p:spPr>
        <p:txBody>
          <a:bodyPr spcFirstLastPara="1" wrap="square" lIns="91425" tIns="91425" rIns="91425" bIns="91425" anchor="ctr" anchorCtr="0">
            <a:noAutofit/>
          </a:bodyPr>
          <a:lstStyle>
            <a:lvl1pPr lvl="0" rtl="0">
              <a:lnSpc>
                <a:spcPct val="95000"/>
              </a:lnSpc>
              <a:spcBef>
                <a:spcPts val="0"/>
              </a:spcBef>
              <a:spcAft>
                <a:spcPts val="0"/>
              </a:spcAft>
              <a:buNone/>
              <a:defRPr sz="1250">
                <a:solidFill>
                  <a:schemeClr val="accent1"/>
                </a:solidFill>
              </a:defRPr>
            </a:lvl1pPr>
            <a:lvl2pPr lvl="1" rtl="0">
              <a:lnSpc>
                <a:spcPct val="95000"/>
              </a:lnSpc>
              <a:spcBef>
                <a:spcPts val="0"/>
              </a:spcBef>
              <a:spcAft>
                <a:spcPts val="0"/>
              </a:spcAft>
              <a:buNone/>
              <a:defRPr sz="1250">
                <a:solidFill>
                  <a:schemeClr val="accent1"/>
                </a:solidFill>
              </a:defRPr>
            </a:lvl2pPr>
            <a:lvl3pPr lvl="2" rtl="0">
              <a:lnSpc>
                <a:spcPct val="95000"/>
              </a:lnSpc>
              <a:spcBef>
                <a:spcPts val="0"/>
              </a:spcBef>
              <a:spcAft>
                <a:spcPts val="0"/>
              </a:spcAft>
              <a:buNone/>
              <a:defRPr sz="1250">
                <a:solidFill>
                  <a:schemeClr val="accent1"/>
                </a:solidFill>
              </a:defRPr>
            </a:lvl3pPr>
            <a:lvl4pPr lvl="3" rtl="0">
              <a:lnSpc>
                <a:spcPct val="95000"/>
              </a:lnSpc>
              <a:spcBef>
                <a:spcPts val="0"/>
              </a:spcBef>
              <a:spcAft>
                <a:spcPts val="0"/>
              </a:spcAft>
              <a:buNone/>
              <a:defRPr sz="1250">
                <a:solidFill>
                  <a:schemeClr val="accent1"/>
                </a:solidFill>
              </a:defRPr>
            </a:lvl4pPr>
            <a:lvl5pPr lvl="4" rtl="0">
              <a:lnSpc>
                <a:spcPct val="95000"/>
              </a:lnSpc>
              <a:spcBef>
                <a:spcPts val="0"/>
              </a:spcBef>
              <a:spcAft>
                <a:spcPts val="0"/>
              </a:spcAft>
              <a:buNone/>
              <a:defRPr sz="1250">
                <a:solidFill>
                  <a:schemeClr val="accent1"/>
                </a:solidFill>
              </a:defRPr>
            </a:lvl5pPr>
            <a:lvl6pPr lvl="5" rtl="0">
              <a:lnSpc>
                <a:spcPct val="95000"/>
              </a:lnSpc>
              <a:spcBef>
                <a:spcPts val="0"/>
              </a:spcBef>
              <a:spcAft>
                <a:spcPts val="0"/>
              </a:spcAft>
              <a:buNone/>
              <a:defRPr sz="1250">
                <a:solidFill>
                  <a:schemeClr val="accent1"/>
                </a:solidFill>
              </a:defRPr>
            </a:lvl6pPr>
            <a:lvl7pPr lvl="6" rtl="0">
              <a:lnSpc>
                <a:spcPct val="95000"/>
              </a:lnSpc>
              <a:spcBef>
                <a:spcPts val="0"/>
              </a:spcBef>
              <a:spcAft>
                <a:spcPts val="0"/>
              </a:spcAft>
              <a:buNone/>
              <a:defRPr sz="1250">
                <a:solidFill>
                  <a:schemeClr val="accent1"/>
                </a:solidFill>
              </a:defRPr>
            </a:lvl7pPr>
            <a:lvl8pPr lvl="7" rtl="0">
              <a:lnSpc>
                <a:spcPct val="95000"/>
              </a:lnSpc>
              <a:spcBef>
                <a:spcPts val="0"/>
              </a:spcBef>
              <a:spcAft>
                <a:spcPts val="0"/>
              </a:spcAft>
              <a:buNone/>
              <a:defRPr sz="1250">
                <a:solidFill>
                  <a:schemeClr val="accent1"/>
                </a:solidFill>
              </a:defRPr>
            </a:lvl8pPr>
            <a:lvl9pPr lvl="8" rtl="0">
              <a:lnSpc>
                <a:spcPct val="95000"/>
              </a:lnSpc>
              <a:spcBef>
                <a:spcPts val="0"/>
              </a:spcBef>
              <a:spcAft>
                <a:spcPts val="0"/>
              </a:spcAft>
              <a:buNone/>
              <a:defRPr sz="1250">
                <a:solidFill>
                  <a:schemeClr val="accent1"/>
                </a:solidFill>
              </a:defRPr>
            </a:lvl9pPr>
          </a:lstStyle>
          <a:p>
            <a:endParaRPr/>
          </a:p>
        </p:txBody>
      </p:sp>
      <p:grpSp>
        <p:nvGrpSpPr>
          <p:cNvPr id="117" name="Google Shape;117;p4"/>
          <p:cNvGrpSpPr/>
          <p:nvPr/>
        </p:nvGrpSpPr>
        <p:grpSpPr>
          <a:xfrm>
            <a:off x="234756" y="60772"/>
            <a:ext cx="8909241" cy="3412864"/>
            <a:chOff x="234756" y="60772"/>
            <a:chExt cx="8909241" cy="3412864"/>
          </a:xfrm>
        </p:grpSpPr>
        <p:grpSp>
          <p:nvGrpSpPr>
            <p:cNvPr id="118" name="Google Shape;118;p4"/>
            <p:cNvGrpSpPr/>
            <p:nvPr/>
          </p:nvGrpSpPr>
          <p:grpSpPr>
            <a:xfrm>
              <a:off x="599023" y="2405143"/>
              <a:ext cx="54453" cy="53706"/>
              <a:chOff x="267576" y="-388942"/>
              <a:chExt cx="51885" cy="51173"/>
            </a:xfrm>
          </p:grpSpPr>
          <p:sp>
            <p:nvSpPr>
              <p:cNvPr id="119" name="Google Shape;119;p4"/>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 name="Google Shape;121;p4"/>
            <p:cNvSpPr/>
            <p:nvPr/>
          </p:nvSpPr>
          <p:spPr>
            <a:xfrm>
              <a:off x="234756" y="1388265"/>
              <a:ext cx="75058" cy="75164"/>
            </a:xfrm>
            <a:custGeom>
              <a:avLst/>
              <a:gdLst/>
              <a:ahLst/>
              <a:cxnLst/>
              <a:rect l="l" t="t" r="r" b="b"/>
              <a:pathLst>
                <a:path w="703" h="704" extrusionOk="0">
                  <a:moveTo>
                    <a:pt x="352" y="36"/>
                  </a:moveTo>
                  <a:cubicBezTo>
                    <a:pt x="521" y="36"/>
                    <a:pt x="662" y="182"/>
                    <a:pt x="668" y="352"/>
                  </a:cubicBezTo>
                  <a:cubicBezTo>
                    <a:pt x="668" y="528"/>
                    <a:pt x="527" y="668"/>
                    <a:pt x="352" y="668"/>
                  </a:cubicBezTo>
                  <a:cubicBezTo>
                    <a:pt x="176" y="668"/>
                    <a:pt x="35" y="528"/>
                    <a:pt x="35" y="352"/>
                  </a:cubicBezTo>
                  <a:cubicBezTo>
                    <a:pt x="35" y="176"/>
                    <a:pt x="176" y="36"/>
                    <a:pt x="352" y="36"/>
                  </a:cubicBezTo>
                  <a:close/>
                  <a:moveTo>
                    <a:pt x="352" y="1"/>
                  </a:moveTo>
                  <a:cubicBezTo>
                    <a:pt x="153" y="1"/>
                    <a:pt x="0" y="159"/>
                    <a:pt x="0" y="352"/>
                  </a:cubicBezTo>
                  <a:cubicBezTo>
                    <a:pt x="0" y="551"/>
                    <a:pt x="164" y="703"/>
                    <a:pt x="352" y="703"/>
                  </a:cubicBezTo>
                  <a:cubicBezTo>
                    <a:pt x="545" y="703"/>
                    <a:pt x="697" y="539"/>
                    <a:pt x="703" y="352"/>
                  </a:cubicBezTo>
                  <a:cubicBezTo>
                    <a:pt x="703" y="153"/>
                    <a:pt x="551" y="1"/>
                    <a:pt x="352" y="1"/>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a:off x="447697" y="283630"/>
              <a:ext cx="75164" cy="75164"/>
            </a:xfrm>
            <a:custGeom>
              <a:avLst/>
              <a:gdLst/>
              <a:ahLst/>
              <a:cxnLst/>
              <a:rect l="l" t="t" r="r" b="b"/>
              <a:pathLst>
                <a:path w="704" h="704" extrusionOk="0">
                  <a:moveTo>
                    <a:pt x="352" y="42"/>
                  </a:moveTo>
                  <a:cubicBezTo>
                    <a:pt x="522" y="42"/>
                    <a:pt x="656" y="182"/>
                    <a:pt x="668" y="358"/>
                  </a:cubicBezTo>
                  <a:cubicBezTo>
                    <a:pt x="668" y="534"/>
                    <a:pt x="528" y="674"/>
                    <a:pt x="352" y="674"/>
                  </a:cubicBezTo>
                  <a:cubicBezTo>
                    <a:pt x="176" y="674"/>
                    <a:pt x="36" y="534"/>
                    <a:pt x="36" y="358"/>
                  </a:cubicBezTo>
                  <a:cubicBezTo>
                    <a:pt x="36" y="182"/>
                    <a:pt x="176" y="42"/>
                    <a:pt x="352" y="42"/>
                  </a:cubicBezTo>
                  <a:close/>
                  <a:moveTo>
                    <a:pt x="352" y="1"/>
                  </a:moveTo>
                  <a:cubicBezTo>
                    <a:pt x="153" y="1"/>
                    <a:pt x="1" y="159"/>
                    <a:pt x="1" y="352"/>
                  </a:cubicBezTo>
                  <a:cubicBezTo>
                    <a:pt x="1" y="551"/>
                    <a:pt x="159" y="703"/>
                    <a:pt x="352" y="703"/>
                  </a:cubicBezTo>
                  <a:cubicBezTo>
                    <a:pt x="539" y="703"/>
                    <a:pt x="697" y="551"/>
                    <a:pt x="703" y="352"/>
                  </a:cubicBezTo>
                  <a:cubicBezTo>
                    <a:pt x="703" y="153"/>
                    <a:pt x="539" y="1"/>
                    <a:pt x="352"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a:off x="8655642" y="279581"/>
              <a:ext cx="86375" cy="83279"/>
            </a:xfrm>
            <a:custGeom>
              <a:avLst/>
              <a:gdLst/>
              <a:ahLst/>
              <a:cxnLst/>
              <a:rect l="l" t="t" r="r" b="b"/>
              <a:pathLst>
                <a:path w="809" h="780" extrusionOk="0">
                  <a:moveTo>
                    <a:pt x="41" y="47"/>
                  </a:moveTo>
                  <a:lnTo>
                    <a:pt x="767" y="164"/>
                  </a:lnTo>
                  <a:lnTo>
                    <a:pt x="305" y="727"/>
                  </a:lnTo>
                  <a:lnTo>
                    <a:pt x="41" y="47"/>
                  </a:lnTo>
                  <a:close/>
                  <a:moveTo>
                    <a:pt x="12" y="1"/>
                  </a:moveTo>
                  <a:cubicBezTo>
                    <a:pt x="6" y="1"/>
                    <a:pt x="6" y="1"/>
                    <a:pt x="0" y="6"/>
                  </a:cubicBezTo>
                  <a:lnTo>
                    <a:pt x="0" y="24"/>
                  </a:lnTo>
                  <a:lnTo>
                    <a:pt x="287" y="762"/>
                  </a:lnTo>
                  <a:cubicBezTo>
                    <a:pt x="287" y="768"/>
                    <a:pt x="293" y="779"/>
                    <a:pt x="299" y="779"/>
                  </a:cubicBezTo>
                  <a:cubicBezTo>
                    <a:pt x="305" y="779"/>
                    <a:pt x="317" y="768"/>
                    <a:pt x="311" y="768"/>
                  </a:cubicBezTo>
                  <a:lnTo>
                    <a:pt x="808" y="153"/>
                  </a:lnTo>
                  <a:lnTo>
                    <a:pt x="808" y="141"/>
                  </a:lnTo>
                  <a:cubicBezTo>
                    <a:pt x="808" y="135"/>
                    <a:pt x="803" y="124"/>
                    <a:pt x="797" y="124"/>
                  </a:cubicBezTo>
                  <a:lnTo>
                    <a:pt x="12" y="1"/>
                  </a:ln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a:off x="8808216" y="1305626"/>
              <a:ext cx="88297" cy="82638"/>
            </a:xfrm>
            <a:custGeom>
              <a:avLst/>
              <a:gdLst/>
              <a:ahLst/>
              <a:cxnLst/>
              <a:rect l="l" t="t" r="r" b="b"/>
              <a:pathLst>
                <a:path w="827" h="774" extrusionOk="0">
                  <a:moveTo>
                    <a:pt x="773" y="36"/>
                  </a:moveTo>
                  <a:lnTo>
                    <a:pt x="510" y="715"/>
                  </a:lnTo>
                  <a:lnTo>
                    <a:pt x="59" y="153"/>
                  </a:lnTo>
                  <a:lnTo>
                    <a:pt x="773" y="36"/>
                  </a:lnTo>
                  <a:close/>
                  <a:moveTo>
                    <a:pt x="803" y="1"/>
                  </a:moveTo>
                  <a:lnTo>
                    <a:pt x="18" y="124"/>
                  </a:lnTo>
                  <a:cubicBezTo>
                    <a:pt x="12" y="130"/>
                    <a:pt x="6" y="130"/>
                    <a:pt x="6" y="135"/>
                  </a:cubicBezTo>
                  <a:cubicBezTo>
                    <a:pt x="1" y="135"/>
                    <a:pt x="1" y="147"/>
                    <a:pt x="6" y="153"/>
                  </a:cubicBezTo>
                  <a:lnTo>
                    <a:pt x="504" y="768"/>
                  </a:lnTo>
                  <a:cubicBezTo>
                    <a:pt x="510" y="774"/>
                    <a:pt x="510" y="774"/>
                    <a:pt x="522" y="774"/>
                  </a:cubicBezTo>
                  <a:cubicBezTo>
                    <a:pt x="527" y="768"/>
                    <a:pt x="533" y="768"/>
                    <a:pt x="533" y="762"/>
                  </a:cubicBezTo>
                  <a:lnTo>
                    <a:pt x="820" y="18"/>
                  </a:lnTo>
                  <a:cubicBezTo>
                    <a:pt x="826" y="18"/>
                    <a:pt x="826" y="13"/>
                    <a:pt x="820" y="7"/>
                  </a:cubicBezTo>
                  <a:cubicBezTo>
                    <a:pt x="820" y="1"/>
                    <a:pt x="809" y="1"/>
                    <a:pt x="803" y="1"/>
                  </a:cubicBezTo>
                  <a:close/>
                </a:path>
              </a:pathLst>
            </a:custGeom>
            <a:solidFill>
              <a:srgbClr val="EA698C"/>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4"/>
            <p:cNvSpPr/>
            <p:nvPr/>
          </p:nvSpPr>
          <p:spPr>
            <a:xfrm>
              <a:off x="3049381" y="190856"/>
              <a:ext cx="88190" cy="82531"/>
            </a:xfrm>
            <a:custGeom>
              <a:avLst/>
              <a:gdLst/>
              <a:ahLst/>
              <a:cxnLst/>
              <a:rect l="l" t="t" r="r" b="b"/>
              <a:pathLst>
                <a:path w="826" h="773" extrusionOk="0">
                  <a:moveTo>
                    <a:pt x="779" y="41"/>
                  </a:moveTo>
                  <a:lnTo>
                    <a:pt x="515" y="720"/>
                  </a:lnTo>
                  <a:lnTo>
                    <a:pt x="59" y="158"/>
                  </a:lnTo>
                  <a:lnTo>
                    <a:pt x="779" y="41"/>
                  </a:lnTo>
                  <a:close/>
                  <a:moveTo>
                    <a:pt x="808" y="0"/>
                  </a:moveTo>
                  <a:lnTo>
                    <a:pt x="24" y="123"/>
                  </a:lnTo>
                  <a:cubicBezTo>
                    <a:pt x="18" y="129"/>
                    <a:pt x="12" y="129"/>
                    <a:pt x="12" y="135"/>
                  </a:cubicBezTo>
                  <a:cubicBezTo>
                    <a:pt x="0" y="135"/>
                    <a:pt x="0" y="147"/>
                    <a:pt x="12" y="152"/>
                  </a:cubicBezTo>
                  <a:lnTo>
                    <a:pt x="510" y="767"/>
                  </a:lnTo>
                  <a:cubicBezTo>
                    <a:pt x="515" y="773"/>
                    <a:pt x="515" y="773"/>
                    <a:pt x="521" y="773"/>
                  </a:cubicBezTo>
                  <a:cubicBezTo>
                    <a:pt x="527" y="773"/>
                    <a:pt x="539" y="773"/>
                    <a:pt x="533" y="761"/>
                  </a:cubicBezTo>
                  <a:lnTo>
                    <a:pt x="820" y="18"/>
                  </a:lnTo>
                  <a:cubicBezTo>
                    <a:pt x="826" y="18"/>
                    <a:pt x="826" y="12"/>
                    <a:pt x="820" y="6"/>
                  </a:cubicBezTo>
                  <a:cubicBezTo>
                    <a:pt x="820" y="0"/>
                    <a:pt x="814" y="0"/>
                    <a:pt x="808"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4"/>
            <p:cNvSpPr/>
            <p:nvPr/>
          </p:nvSpPr>
          <p:spPr>
            <a:xfrm>
              <a:off x="317052" y="3449187"/>
              <a:ext cx="336424" cy="24450"/>
            </a:xfrm>
            <a:custGeom>
              <a:avLst/>
              <a:gdLst/>
              <a:ahLst/>
              <a:cxnLst/>
              <a:rect l="l" t="t" r="r" b="b"/>
              <a:pathLst>
                <a:path w="3151" h="229" extrusionOk="0">
                  <a:moveTo>
                    <a:pt x="18" y="0"/>
                  </a:moveTo>
                  <a:cubicBezTo>
                    <a:pt x="13" y="0"/>
                    <a:pt x="1" y="6"/>
                    <a:pt x="1" y="18"/>
                  </a:cubicBezTo>
                  <a:cubicBezTo>
                    <a:pt x="1" y="24"/>
                    <a:pt x="13" y="30"/>
                    <a:pt x="18" y="30"/>
                  </a:cubicBezTo>
                  <a:cubicBezTo>
                    <a:pt x="141" y="30"/>
                    <a:pt x="200" y="76"/>
                    <a:pt x="264" y="123"/>
                  </a:cubicBezTo>
                  <a:cubicBezTo>
                    <a:pt x="335" y="176"/>
                    <a:pt x="399" y="229"/>
                    <a:pt x="540" y="229"/>
                  </a:cubicBezTo>
                  <a:cubicBezTo>
                    <a:pt x="674" y="229"/>
                    <a:pt x="744" y="176"/>
                    <a:pt x="809" y="123"/>
                  </a:cubicBezTo>
                  <a:cubicBezTo>
                    <a:pt x="873" y="76"/>
                    <a:pt x="932" y="30"/>
                    <a:pt x="1055" y="30"/>
                  </a:cubicBezTo>
                  <a:cubicBezTo>
                    <a:pt x="1184" y="30"/>
                    <a:pt x="1242" y="76"/>
                    <a:pt x="1307" y="123"/>
                  </a:cubicBezTo>
                  <a:cubicBezTo>
                    <a:pt x="1371" y="176"/>
                    <a:pt x="1435" y="229"/>
                    <a:pt x="1576" y="229"/>
                  </a:cubicBezTo>
                  <a:cubicBezTo>
                    <a:pt x="1716" y="229"/>
                    <a:pt x="1781" y="176"/>
                    <a:pt x="1845" y="123"/>
                  </a:cubicBezTo>
                  <a:cubicBezTo>
                    <a:pt x="1916" y="76"/>
                    <a:pt x="1974" y="30"/>
                    <a:pt x="2097" y="30"/>
                  </a:cubicBezTo>
                  <a:cubicBezTo>
                    <a:pt x="2220" y="30"/>
                    <a:pt x="2279" y="76"/>
                    <a:pt x="2343" y="123"/>
                  </a:cubicBezTo>
                  <a:cubicBezTo>
                    <a:pt x="2413" y="176"/>
                    <a:pt x="2478" y="229"/>
                    <a:pt x="2618" y="229"/>
                  </a:cubicBezTo>
                  <a:cubicBezTo>
                    <a:pt x="2747" y="229"/>
                    <a:pt x="2823" y="176"/>
                    <a:pt x="2887" y="123"/>
                  </a:cubicBezTo>
                  <a:cubicBezTo>
                    <a:pt x="2952" y="76"/>
                    <a:pt x="3010" y="30"/>
                    <a:pt x="3133" y="30"/>
                  </a:cubicBezTo>
                  <a:cubicBezTo>
                    <a:pt x="3145" y="30"/>
                    <a:pt x="3151" y="24"/>
                    <a:pt x="3151" y="18"/>
                  </a:cubicBezTo>
                  <a:cubicBezTo>
                    <a:pt x="3151" y="6"/>
                    <a:pt x="3145" y="0"/>
                    <a:pt x="3133" y="0"/>
                  </a:cubicBezTo>
                  <a:cubicBezTo>
                    <a:pt x="2999" y="0"/>
                    <a:pt x="2928" y="53"/>
                    <a:pt x="2864" y="100"/>
                  </a:cubicBezTo>
                  <a:cubicBezTo>
                    <a:pt x="2800" y="153"/>
                    <a:pt x="2741" y="199"/>
                    <a:pt x="2618" y="199"/>
                  </a:cubicBezTo>
                  <a:cubicBezTo>
                    <a:pt x="2489" y="199"/>
                    <a:pt x="2431" y="153"/>
                    <a:pt x="2366" y="100"/>
                  </a:cubicBezTo>
                  <a:cubicBezTo>
                    <a:pt x="2302" y="53"/>
                    <a:pt x="2238" y="0"/>
                    <a:pt x="2097" y="0"/>
                  </a:cubicBezTo>
                  <a:cubicBezTo>
                    <a:pt x="1957" y="0"/>
                    <a:pt x="1892" y="53"/>
                    <a:pt x="1828" y="100"/>
                  </a:cubicBezTo>
                  <a:cubicBezTo>
                    <a:pt x="1757" y="153"/>
                    <a:pt x="1699" y="199"/>
                    <a:pt x="1576" y="199"/>
                  </a:cubicBezTo>
                  <a:cubicBezTo>
                    <a:pt x="1453" y="199"/>
                    <a:pt x="1394" y="153"/>
                    <a:pt x="1330" y="100"/>
                  </a:cubicBezTo>
                  <a:cubicBezTo>
                    <a:pt x="1260" y="53"/>
                    <a:pt x="1195" y="0"/>
                    <a:pt x="1055" y="0"/>
                  </a:cubicBezTo>
                  <a:cubicBezTo>
                    <a:pt x="920" y="0"/>
                    <a:pt x="850" y="53"/>
                    <a:pt x="785" y="100"/>
                  </a:cubicBezTo>
                  <a:cubicBezTo>
                    <a:pt x="721" y="153"/>
                    <a:pt x="663" y="199"/>
                    <a:pt x="540" y="199"/>
                  </a:cubicBezTo>
                  <a:cubicBezTo>
                    <a:pt x="411" y="199"/>
                    <a:pt x="352" y="153"/>
                    <a:pt x="288" y="100"/>
                  </a:cubicBezTo>
                  <a:cubicBezTo>
                    <a:pt x="223" y="53"/>
                    <a:pt x="159"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a:off x="8808213" y="2869567"/>
              <a:ext cx="335784" cy="23809"/>
            </a:xfrm>
            <a:custGeom>
              <a:avLst/>
              <a:gdLst/>
              <a:ahLst/>
              <a:cxnLst/>
              <a:rect l="l" t="t" r="r" b="b"/>
              <a:pathLst>
                <a:path w="3145" h="223" extrusionOk="0">
                  <a:moveTo>
                    <a:pt x="12" y="0"/>
                  </a:moveTo>
                  <a:cubicBezTo>
                    <a:pt x="6" y="0"/>
                    <a:pt x="0" y="6"/>
                    <a:pt x="0" y="12"/>
                  </a:cubicBezTo>
                  <a:cubicBezTo>
                    <a:pt x="0" y="18"/>
                    <a:pt x="6" y="30"/>
                    <a:pt x="12" y="30"/>
                  </a:cubicBezTo>
                  <a:cubicBezTo>
                    <a:pt x="135" y="30"/>
                    <a:pt x="193" y="71"/>
                    <a:pt x="264" y="123"/>
                  </a:cubicBezTo>
                  <a:cubicBezTo>
                    <a:pt x="328" y="176"/>
                    <a:pt x="392" y="223"/>
                    <a:pt x="533" y="223"/>
                  </a:cubicBezTo>
                  <a:cubicBezTo>
                    <a:pt x="673" y="223"/>
                    <a:pt x="738" y="176"/>
                    <a:pt x="802" y="123"/>
                  </a:cubicBezTo>
                  <a:cubicBezTo>
                    <a:pt x="867" y="71"/>
                    <a:pt x="925" y="30"/>
                    <a:pt x="1054" y="30"/>
                  </a:cubicBezTo>
                  <a:cubicBezTo>
                    <a:pt x="1177" y="30"/>
                    <a:pt x="1235" y="71"/>
                    <a:pt x="1300" y="123"/>
                  </a:cubicBezTo>
                  <a:cubicBezTo>
                    <a:pt x="1364" y="176"/>
                    <a:pt x="1435" y="223"/>
                    <a:pt x="1569" y="223"/>
                  </a:cubicBezTo>
                  <a:cubicBezTo>
                    <a:pt x="1710" y="223"/>
                    <a:pt x="1774" y="176"/>
                    <a:pt x="1844" y="123"/>
                  </a:cubicBezTo>
                  <a:cubicBezTo>
                    <a:pt x="1909" y="71"/>
                    <a:pt x="1967" y="30"/>
                    <a:pt x="2090" y="30"/>
                  </a:cubicBezTo>
                  <a:cubicBezTo>
                    <a:pt x="2213" y="30"/>
                    <a:pt x="2272" y="71"/>
                    <a:pt x="2342" y="123"/>
                  </a:cubicBezTo>
                  <a:cubicBezTo>
                    <a:pt x="2407" y="176"/>
                    <a:pt x="2471" y="223"/>
                    <a:pt x="2611" y="223"/>
                  </a:cubicBezTo>
                  <a:cubicBezTo>
                    <a:pt x="2752" y="223"/>
                    <a:pt x="2816" y="176"/>
                    <a:pt x="2881" y="123"/>
                  </a:cubicBezTo>
                  <a:cubicBezTo>
                    <a:pt x="2945" y="71"/>
                    <a:pt x="3004" y="30"/>
                    <a:pt x="3133" y="30"/>
                  </a:cubicBezTo>
                  <a:cubicBezTo>
                    <a:pt x="3138" y="30"/>
                    <a:pt x="3144" y="18"/>
                    <a:pt x="3144" y="12"/>
                  </a:cubicBezTo>
                  <a:cubicBezTo>
                    <a:pt x="3144" y="6"/>
                    <a:pt x="3138" y="0"/>
                    <a:pt x="3133" y="0"/>
                  </a:cubicBezTo>
                  <a:cubicBezTo>
                    <a:pt x="2992" y="0"/>
                    <a:pt x="2928" y="47"/>
                    <a:pt x="2857" y="100"/>
                  </a:cubicBezTo>
                  <a:cubicBezTo>
                    <a:pt x="2793" y="153"/>
                    <a:pt x="2734" y="194"/>
                    <a:pt x="2611" y="194"/>
                  </a:cubicBezTo>
                  <a:cubicBezTo>
                    <a:pt x="2483" y="194"/>
                    <a:pt x="2430" y="153"/>
                    <a:pt x="2360" y="100"/>
                  </a:cubicBezTo>
                  <a:cubicBezTo>
                    <a:pt x="2295" y="47"/>
                    <a:pt x="2231" y="0"/>
                    <a:pt x="2090" y="0"/>
                  </a:cubicBezTo>
                  <a:cubicBezTo>
                    <a:pt x="1950" y="0"/>
                    <a:pt x="1885" y="47"/>
                    <a:pt x="1821" y="100"/>
                  </a:cubicBezTo>
                  <a:cubicBezTo>
                    <a:pt x="1757" y="153"/>
                    <a:pt x="1698" y="194"/>
                    <a:pt x="1569" y="194"/>
                  </a:cubicBezTo>
                  <a:cubicBezTo>
                    <a:pt x="1446" y="194"/>
                    <a:pt x="1388" y="153"/>
                    <a:pt x="1323" y="100"/>
                  </a:cubicBezTo>
                  <a:cubicBezTo>
                    <a:pt x="1259" y="47"/>
                    <a:pt x="1189" y="0"/>
                    <a:pt x="1054" y="0"/>
                  </a:cubicBezTo>
                  <a:cubicBezTo>
                    <a:pt x="913" y="0"/>
                    <a:pt x="849" y="47"/>
                    <a:pt x="779" y="100"/>
                  </a:cubicBezTo>
                  <a:cubicBezTo>
                    <a:pt x="714" y="153"/>
                    <a:pt x="656" y="194"/>
                    <a:pt x="533" y="194"/>
                  </a:cubicBezTo>
                  <a:cubicBezTo>
                    <a:pt x="410" y="194"/>
                    <a:pt x="351" y="153"/>
                    <a:pt x="281" y="100"/>
                  </a:cubicBezTo>
                  <a:cubicBezTo>
                    <a:pt x="217" y="47"/>
                    <a:pt x="152" y="0"/>
                    <a:pt x="12"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a:off x="4290797" y="219894"/>
              <a:ext cx="336424" cy="24450"/>
            </a:xfrm>
            <a:custGeom>
              <a:avLst/>
              <a:gdLst/>
              <a:ahLst/>
              <a:cxnLst/>
              <a:rect l="l" t="t" r="r" b="b"/>
              <a:pathLst>
                <a:path w="3151" h="229" extrusionOk="0">
                  <a:moveTo>
                    <a:pt x="18" y="0"/>
                  </a:moveTo>
                  <a:cubicBezTo>
                    <a:pt x="6" y="0"/>
                    <a:pt x="0" y="12"/>
                    <a:pt x="0" y="18"/>
                  </a:cubicBezTo>
                  <a:cubicBezTo>
                    <a:pt x="0" y="24"/>
                    <a:pt x="6" y="30"/>
                    <a:pt x="18" y="30"/>
                  </a:cubicBezTo>
                  <a:cubicBezTo>
                    <a:pt x="141" y="30"/>
                    <a:pt x="199" y="76"/>
                    <a:pt x="264" y="129"/>
                  </a:cubicBezTo>
                  <a:cubicBezTo>
                    <a:pt x="328" y="176"/>
                    <a:pt x="398" y="229"/>
                    <a:pt x="533" y="229"/>
                  </a:cubicBezTo>
                  <a:cubicBezTo>
                    <a:pt x="673" y="229"/>
                    <a:pt x="738" y="176"/>
                    <a:pt x="808" y="129"/>
                  </a:cubicBezTo>
                  <a:cubicBezTo>
                    <a:pt x="873" y="76"/>
                    <a:pt x="931" y="30"/>
                    <a:pt x="1054" y="30"/>
                  </a:cubicBezTo>
                  <a:cubicBezTo>
                    <a:pt x="1177" y="30"/>
                    <a:pt x="1236" y="76"/>
                    <a:pt x="1306" y="129"/>
                  </a:cubicBezTo>
                  <a:cubicBezTo>
                    <a:pt x="1370" y="176"/>
                    <a:pt x="1435" y="229"/>
                    <a:pt x="1575" y="229"/>
                  </a:cubicBezTo>
                  <a:cubicBezTo>
                    <a:pt x="1716" y="229"/>
                    <a:pt x="1780" y="176"/>
                    <a:pt x="1844" y="129"/>
                  </a:cubicBezTo>
                  <a:cubicBezTo>
                    <a:pt x="1909" y="76"/>
                    <a:pt x="1967" y="30"/>
                    <a:pt x="2096" y="30"/>
                  </a:cubicBezTo>
                  <a:cubicBezTo>
                    <a:pt x="2219" y="30"/>
                    <a:pt x="2278" y="76"/>
                    <a:pt x="2342" y="129"/>
                  </a:cubicBezTo>
                  <a:cubicBezTo>
                    <a:pt x="2407" y="176"/>
                    <a:pt x="2477" y="229"/>
                    <a:pt x="2611" y="229"/>
                  </a:cubicBezTo>
                  <a:cubicBezTo>
                    <a:pt x="2746" y="229"/>
                    <a:pt x="2816" y="176"/>
                    <a:pt x="2887" y="129"/>
                  </a:cubicBezTo>
                  <a:cubicBezTo>
                    <a:pt x="2951" y="76"/>
                    <a:pt x="3010" y="30"/>
                    <a:pt x="3133" y="30"/>
                  </a:cubicBezTo>
                  <a:cubicBezTo>
                    <a:pt x="3138" y="30"/>
                    <a:pt x="3150" y="24"/>
                    <a:pt x="3150" y="18"/>
                  </a:cubicBezTo>
                  <a:cubicBezTo>
                    <a:pt x="3150" y="12"/>
                    <a:pt x="3138" y="0"/>
                    <a:pt x="3133" y="0"/>
                  </a:cubicBezTo>
                  <a:cubicBezTo>
                    <a:pt x="2992" y="0"/>
                    <a:pt x="2928" y="53"/>
                    <a:pt x="2863" y="106"/>
                  </a:cubicBezTo>
                  <a:cubicBezTo>
                    <a:pt x="2799" y="158"/>
                    <a:pt x="2740" y="199"/>
                    <a:pt x="2611" y="199"/>
                  </a:cubicBezTo>
                  <a:cubicBezTo>
                    <a:pt x="2489" y="199"/>
                    <a:pt x="2430" y="158"/>
                    <a:pt x="2366" y="106"/>
                  </a:cubicBezTo>
                  <a:cubicBezTo>
                    <a:pt x="2301" y="53"/>
                    <a:pt x="2231" y="0"/>
                    <a:pt x="2096" y="0"/>
                  </a:cubicBezTo>
                  <a:cubicBezTo>
                    <a:pt x="1956" y="0"/>
                    <a:pt x="1891" y="53"/>
                    <a:pt x="1821" y="106"/>
                  </a:cubicBezTo>
                  <a:cubicBezTo>
                    <a:pt x="1757" y="158"/>
                    <a:pt x="1698" y="199"/>
                    <a:pt x="1575" y="199"/>
                  </a:cubicBezTo>
                  <a:cubicBezTo>
                    <a:pt x="1452" y="199"/>
                    <a:pt x="1394" y="158"/>
                    <a:pt x="1323" y="106"/>
                  </a:cubicBezTo>
                  <a:cubicBezTo>
                    <a:pt x="1259" y="53"/>
                    <a:pt x="1195" y="0"/>
                    <a:pt x="1054" y="0"/>
                  </a:cubicBezTo>
                  <a:cubicBezTo>
                    <a:pt x="913" y="0"/>
                    <a:pt x="849" y="53"/>
                    <a:pt x="785" y="106"/>
                  </a:cubicBezTo>
                  <a:cubicBezTo>
                    <a:pt x="720" y="158"/>
                    <a:pt x="662" y="199"/>
                    <a:pt x="533" y="199"/>
                  </a:cubicBezTo>
                  <a:cubicBezTo>
                    <a:pt x="410" y="199"/>
                    <a:pt x="351" y="158"/>
                    <a:pt x="287" y="106"/>
                  </a:cubicBezTo>
                  <a:cubicBezTo>
                    <a:pt x="223" y="53"/>
                    <a:pt x="152"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a:off x="1301488" y="319619"/>
              <a:ext cx="91286" cy="75698"/>
            </a:xfrm>
            <a:custGeom>
              <a:avLst/>
              <a:gdLst/>
              <a:ahLst/>
              <a:cxnLst/>
              <a:rect l="l" t="t" r="r" b="b"/>
              <a:pathLst>
                <a:path w="855" h="709" extrusionOk="0">
                  <a:moveTo>
                    <a:pt x="615" y="30"/>
                  </a:moveTo>
                  <a:cubicBezTo>
                    <a:pt x="726" y="30"/>
                    <a:pt x="820" y="117"/>
                    <a:pt x="820" y="234"/>
                  </a:cubicBezTo>
                  <a:cubicBezTo>
                    <a:pt x="820" y="287"/>
                    <a:pt x="820" y="410"/>
                    <a:pt x="539" y="592"/>
                  </a:cubicBezTo>
                  <a:lnTo>
                    <a:pt x="433" y="668"/>
                  </a:lnTo>
                  <a:lnTo>
                    <a:pt x="322" y="592"/>
                  </a:lnTo>
                  <a:cubicBezTo>
                    <a:pt x="35" y="410"/>
                    <a:pt x="35" y="287"/>
                    <a:pt x="35" y="234"/>
                  </a:cubicBezTo>
                  <a:cubicBezTo>
                    <a:pt x="35" y="176"/>
                    <a:pt x="59" y="123"/>
                    <a:pt x="94" y="88"/>
                  </a:cubicBezTo>
                  <a:cubicBezTo>
                    <a:pt x="129" y="53"/>
                    <a:pt x="182" y="30"/>
                    <a:pt x="240" y="30"/>
                  </a:cubicBezTo>
                  <a:cubicBezTo>
                    <a:pt x="310" y="30"/>
                    <a:pt x="375" y="65"/>
                    <a:pt x="416" y="123"/>
                  </a:cubicBezTo>
                  <a:cubicBezTo>
                    <a:pt x="416" y="129"/>
                    <a:pt x="422" y="129"/>
                    <a:pt x="433" y="129"/>
                  </a:cubicBezTo>
                  <a:cubicBezTo>
                    <a:pt x="439" y="129"/>
                    <a:pt x="445" y="129"/>
                    <a:pt x="445" y="123"/>
                  </a:cubicBezTo>
                  <a:cubicBezTo>
                    <a:pt x="480" y="65"/>
                    <a:pt x="551" y="30"/>
                    <a:pt x="615" y="30"/>
                  </a:cubicBezTo>
                  <a:close/>
                  <a:moveTo>
                    <a:pt x="240" y="0"/>
                  </a:moveTo>
                  <a:cubicBezTo>
                    <a:pt x="182" y="0"/>
                    <a:pt x="117" y="30"/>
                    <a:pt x="76" y="71"/>
                  </a:cubicBezTo>
                  <a:cubicBezTo>
                    <a:pt x="24" y="117"/>
                    <a:pt x="0" y="176"/>
                    <a:pt x="0" y="240"/>
                  </a:cubicBezTo>
                  <a:cubicBezTo>
                    <a:pt x="0" y="293"/>
                    <a:pt x="0" y="439"/>
                    <a:pt x="299" y="627"/>
                  </a:cubicBezTo>
                  <a:lnTo>
                    <a:pt x="428" y="709"/>
                  </a:lnTo>
                  <a:lnTo>
                    <a:pt x="439" y="709"/>
                  </a:lnTo>
                  <a:lnTo>
                    <a:pt x="562" y="627"/>
                  </a:lnTo>
                  <a:cubicBezTo>
                    <a:pt x="855" y="439"/>
                    <a:pt x="855" y="293"/>
                    <a:pt x="855" y="240"/>
                  </a:cubicBezTo>
                  <a:cubicBezTo>
                    <a:pt x="855" y="112"/>
                    <a:pt x="750" y="0"/>
                    <a:pt x="615" y="0"/>
                  </a:cubicBezTo>
                  <a:cubicBezTo>
                    <a:pt x="551" y="0"/>
                    <a:pt x="474" y="30"/>
                    <a:pt x="433" y="88"/>
                  </a:cubicBezTo>
                  <a:cubicBezTo>
                    <a:pt x="381" y="30"/>
                    <a:pt x="316" y="0"/>
                    <a:pt x="240" y="0"/>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0" name="Google Shape;130;p4"/>
            <p:cNvGrpSpPr/>
            <p:nvPr/>
          </p:nvGrpSpPr>
          <p:grpSpPr>
            <a:xfrm>
              <a:off x="6063364" y="60772"/>
              <a:ext cx="54453" cy="53706"/>
              <a:chOff x="267576" y="-388942"/>
              <a:chExt cx="51885" cy="51173"/>
            </a:xfrm>
          </p:grpSpPr>
          <p:sp>
            <p:nvSpPr>
              <p:cNvPr id="131" name="Google Shape;131;p4"/>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3" name="Google Shape;133;p4"/>
            <p:cNvGrpSpPr/>
            <p:nvPr/>
          </p:nvGrpSpPr>
          <p:grpSpPr>
            <a:xfrm>
              <a:off x="8222857" y="671946"/>
              <a:ext cx="54453" cy="53706"/>
              <a:chOff x="267576" y="-388942"/>
              <a:chExt cx="51885" cy="51173"/>
            </a:xfrm>
          </p:grpSpPr>
          <p:sp>
            <p:nvSpPr>
              <p:cNvPr id="134" name="Google Shape;134;p4"/>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4"/>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dk1"/>
        </a:solidFill>
        <a:effectLst/>
      </p:bgPr>
    </p:bg>
    <p:spTree>
      <p:nvGrpSpPr>
        <p:cNvPr id="1" name="Shape 184"/>
        <p:cNvGrpSpPr/>
        <p:nvPr/>
      </p:nvGrpSpPr>
      <p:grpSpPr>
        <a:xfrm>
          <a:off x="0" y="0"/>
          <a:ext cx="0" cy="0"/>
          <a:chOff x="0" y="0"/>
          <a:chExt cx="0" cy="0"/>
        </a:xfrm>
      </p:grpSpPr>
      <p:sp>
        <p:nvSpPr>
          <p:cNvPr id="185" name="Google Shape;185;p7"/>
          <p:cNvSpPr/>
          <p:nvPr/>
        </p:nvSpPr>
        <p:spPr>
          <a:xfrm>
            <a:off x="204600" y="149100"/>
            <a:ext cx="8734800" cy="4845300"/>
          </a:xfrm>
          <a:prstGeom prst="roundRect">
            <a:avLst>
              <a:gd name="adj" fmla="val 4149"/>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7"/>
          <p:cNvSpPr txBox="1">
            <a:spLocks noGrp="1"/>
          </p:cNvSpPr>
          <p:nvPr>
            <p:ph type="title"/>
          </p:nvPr>
        </p:nvSpPr>
        <p:spPr>
          <a:xfrm>
            <a:off x="719550" y="364925"/>
            <a:ext cx="7704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Font typeface="Comfortaa"/>
              <a:buNone/>
              <a:defRPr b="1">
                <a:solidFill>
                  <a:schemeClr val="lt2"/>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87" name="Google Shape;187;p7"/>
          <p:cNvSpPr txBox="1">
            <a:spLocks noGrp="1"/>
          </p:cNvSpPr>
          <p:nvPr>
            <p:ph type="body" idx="1"/>
          </p:nvPr>
        </p:nvSpPr>
        <p:spPr>
          <a:xfrm>
            <a:off x="1344825" y="1665125"/>
            <a:ext cx="6454200" cy="2578500"/>
          </a:xfrm>
          <a:prstGeom prst="rect">
            <a:avLst/>
          </a:prstGeom>
        </p:spPr>
        <p:txBody>
          <a:bodyPr spcFirstLastPara="1" wrap="square" lIns="91425" tIns="91425" rIns="91425" bIns="91425" anchor="ctr" anchorCtr="0">
            <a:noAutofit/>
          </a:bodyPr>
          <a:lstStyle>
            <a:lvl1pPr marL="457200" lvl="0" indent="-330200">
              <a:lnSpc>
                <a:spcPct val="100000"/>
              </a:lnSpc>
              <a:spcBef>
                <a:spcPts val="0"/>
              </a:spcBef>
              <a:spcAft>
                <a:spcPts val="0"/>
              </a:spcAft>
              <a:buClr>
                <a:schemeClr val="lt2"/>
              </a:buClr>
              <a:buSzPts val="1600"/>
              <a:buChar char="●"/>
              <a:defRPr/>
            </a:lvl1pPr>
            <a:lvl2pPr marL="914400" lvl="1" indent="-330200">
              <a:spcBef>
                <a:spcPts val="0"/>
              </a:spcBef>
              <a:spcAft>
                <a:spcPts val="0"/>
              </a:spcAft>
              <a:buSzPts val="1600"/>
              <a:buChar char="○"/>
              <a:defRPr/>
            </a:lvl2pPr>
            <a:lvl3pPr marL="1371600" lvl="2" indent="-330200">
              <a:spcBef>
                <a:spcPts val="1600"/>
              </a:spcBef>
              <a:spcAft>
                <a:spcPts val="0"/>
              </a:spcAft>
              <a:buSzPts val="1600"/>
              <a:buChar char="■"/>
              <a:defRPr/>
            </a:lvl3pPr>
            <a:lvl4pPr marL="1828800" lvl="3" indent="-330200">
              <a:spcBef>
                <a:spcPts val="1600"/>
              </a:spcBef>
              <a:spcAft>
                <a:spcPts val="0"/>
              </a:spcAft>
              <a:buSzPts val="1600"/>
              <a:buChar char="●"/>
              <a:defRPr/>
            </a:lvl4pPr>
            <a:lvl5pPr marL="2286000" lvl="4" indent="-330200">
              <a:spcBef>
                <a:spcPts val="1600"/>
              </a:spcBef>
              <a:spcAft>
                <a:spcPts val="0"/>
              </a:spcAft>
              <a:buSzPts val="1600"/>
              <a:buChar char="○"/>
              <a:defRPr/>
            </a:lvl5pPr>
            <a:lvl6pPr marL="2743200" lvl="5" indent="-330200">
              <a:spcBef>
                <a:spcPts val="1600"/>
              </a:spcBef>
              <a:spcAft>
                <a:spcPts val="0"/>
              </a:spcAft>
              <a:buSzPts val="1600"/>
              <a:buChar char="■"/>
              <a:defRPr/>
            </a:lvl6pPr>
            <a:lvl7pPr marL="3200400" lvl="6" indent="-330200">
              <a:spcBef>
                <a:spcPts val="1600"/>
              </a:spcBef>
              <a:spcAft>
                <a:spcPts val="0"/>
              </a:spcAft>
              <a:buSzPts val="1600"/>
              <a:buChar char="●"/>
              <a:defRPr/>
            </a:lvl7pPr>
            <a:lvl8pPr marL="3657600" lvl="7" indent="-330200">
              <a:spcBef>
                <a:spcPts val="1600"/>
              </a:spcBef>
              <a:spcAft>
                <a:spcPts val="0"/>
              </a:spcAft>
              <a:buSzPts val="1600"/>
              <a:buChar char="○"/>
              <a:defRPr/>
            </a:lvl8pPr>
            <a:lvl9pPr marL="4114800" lvl="8" indent="-330200">
              <a:spcBef>
                <a:spcPts val="1600"/>
              </a:spcBef>
              <a:spcAft>
                <a:spcPts val="1600"/>
              </a:spcAft>
              <a:buSzPts val="1600"/>
              <a:buChar char="■"/>
              <a:defRPr/>
            </a:lvl9pPr>
          </a:lstStyle>
          <a:p>
            <a:endParaRPr/>
          </a:p>
        </p:txBody>
      </p:sp>
      <p:grpSp>
        <p:nvGrpSpPr>
          <p:cNvPr id="188" name="Google Shape;188;p7"/>
          <p:cNvGrpSpPr/>
          <p:nvPr/>
        </p:nvGrpSpPr>
        <p:grpSpPr>
          <a:xfrm rot="10800000">
            <a:off x="183771" y="1625183"/>
            <a:ext cx="8679382" cy="3324812"/>
            <a:chOff x="234756" y="60772"/>
            <a:chExt cx="8909241" cy="3412864"/>
          </a:xfrm>
        </p:grpSpPr>
        <p:grpSp>
          <p:nvGrpSpPr>
            <p:cNvPr id="189" name="Google Shape;189;p7"/>
            <p:cNvGrpSpPr/>
            <p:nvPr/>
          </p:nvGrpSpPr>
          <p:grpSpPr>
            <a:xfrm>
              <a:off x="599023" y="2405143"/>
              <a:ext cx="54453" cy="53706"/>
              <a:chOff x="267576" y="-388942"/>
              <a:chExt cx="51885" cy="51173"/>
            </a:xfrm>
          </p:grpSpPr>
          <p:sp>
            <p:nvSpPr>
              <p:cNvPr id="190" name="Google Shape;190;p7"/>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7"/>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2" name="Google Shape;192;p7"/>
            <p:cNvSpPr/>
            <p:nvPr/>
          </p:nvSpPr>
          <p:spPr>
            <a:xfrm>
              <a:off x="234756" y="1388265"/>
              <a:ext cx="75058" cy="75164"/>
            </a:xfrm>
            <a:custGeom>
              <a:avLst/>
              <a:gdLst/>
              <a:ahLst/>
              <a:cxnLst/>
              <a:rect l="l" t="t" r="r" b="b"/>
              <a:pathLst>
                <a:path w="703" h="704" extrusionOk="0">
                  <a:moveTo>
                    <a:pt x="352" y="36"/>
                  </a:moveTo>
                  <a:cubicBezTo>
                    <a:pt x="521" y="36"/>
                    <a:pt x="662" y="182"/>
                    <a:pt x="668" y="352"/>
                  </a:cubicBezTo>
                  <a:cubicBezTo>
                    <a:pt x="668" y="528"/>
                    <a:pt x="527" y="668"/>
                    <a:pt x="352" y="668"/>
                  </a:cubicBezTo>
                  <a:cubicBezTo>
                    <a:pt x="176" y="668"/>
                    <a:pt x="35" y="528"/>
                    <a:pt x="35" y="352"/>
                  </a:cubicBezTo>
                  <a:cubicBezTo>
                    <a:pt x="35" y="176"/>
                    <a:pt x="176" y="36"/>
                    <a:pt x="352" y="36"/>
                  </a:cubicBezTo>
                  <a:close/>
                  <a:moveTo>
                    <a:pt x="352" y="1"/>
                  </a:moveTo>
                  <a:cubicBezTo>
                    <a:pt x="153" y="1"/>
                    <a:pt x="0" y="159"/>
                    <a:pt x="0" y="352"/>
                  </a:cubicBezTo>
                  <a:cubicBezTo>
                    <a:pt x="0" y="551"/>
                    <a:pt x="164" y="703"/>
                    <a:pt x="352" y="703"/>
                  </a:cubicBezTo>
                  <a:cubicBezTo>
                    <a:pt x="545" y="703"/>
                    <a:pt x="697" y="539"/>
                    <a:pt x="703" y="352"/>
                  </a:cubicBezTo>
                  <a:cubicBezTo>
                    <a:pt x="703" y="153"/>
                    <a:pt x="551" y="1"/>
                    <a:pt x="352" y="1"/>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7"/>
            <p:cNvSpPr/>
            <p:nvPr/>
          </p:nvSpPr>
          <p:spPr>
            <a:xfrm>
              <a:off x="447697" y="283630"/>
              <a:ext cx="75164" cy="75164"/>
            </a:xfrm>
            <a:custGeom>
              <a:avLst/>
              <a:gdLst/>
              <a:ahLst/>
              <a:cxnLst/>
              <a:rect l="l" t="t" r="r" b="b"/>
              <a:pathLst>
                <a:path w="704" h="704" extrusionOk="0">
                  <a:moveTo>
                    <a:pt x="352" y="42"/>
                  </a:moveTo>
                  <a:cubicBezTo>
                    <a:pt x="522" y="42"/>
                    <a:pt x="656" y="182"/>
                    <a:pt x="668" y="358"/>
                  </a:cubicBezTo>
                  <a:cubicBezTo>
                    <a:pt x="668" y="534"/>
                    <a:pt x="528" y="674"/>
                    <a:pt x="352" y="674"/>
                  </a:cubicBezTo>
                  <a:cubicBezTo>
                    <a:pt x="176" y="674"/>
                    <a:pt x="36" y="534"/>
                    <a:pt x="36" y="358"/>
                  </a:cubicBezTo>
                  <a:cubicBezTo>
                    <a:pt x="36" y="182"/>
                    <a:pt x="176" y="42"/>
                    <a:pt x="352" y="42"/>
                  </a:cubicBezTo>
                  <a:close/>
                  <a:moveTo>
                    <a:pt x="352" y="1"/>
                  </a:moveTo>
                  <a:cubicBezTo>
                    <a:pt x="153" y="1"/>
                    <a:pt x="1" y="159"/>
                    <a:pt x="1" y="352"/>
                  </a:cubicBezTo>
                  <a:cubicBezTo>
                    <a:pt x="1" y="551"/>
                    <a:pt x="159" y="703"/>
                    <a:pt x="352" y="703"/>
                  </a:cubicBezTo>
                  <a:cubicBezTo>
                    <a:pt x="539" y="703"/>
                    <a:pt x="697" y="551"/>
                    <a:pt x="703" y="352"/>
                  </a:cubicBezTo>
                  <a:cubicBezTo>
                    <a:pt x="703" y="153"/>
                    <a:pt x="539" y="1"/>
                    <a:pt x="352"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7"/>
            <p:cNvSpPr/>
            <p:nvPr/>
          </p:nvSpPr>
          <p:spPr>
            <a:xfrm>
              <a:off x="8655642" y="279581"/>
              <a:ext cx="86375" cy="83279"/>
            </a:xfrm>
            <a:custGeom>
              <a:avLst/>
              <a:gdLst/>
              <a:ahLst/>
              <a:cxnLst/>
              <a:rect l="l" t="t" r="r" b="b"/>
              <a:pathLst>
                <a:path w="809" h="780" extrusionOk="0">
                  <a:moveTo>
                    <a:pt x="41" y="47"/>
                  </a:moveTo>
                  <a:lnTo>
                    <a:pt x="767" y="164"/>
                  </a:lnTo>
                  <a:lnTo>
                    <a:pt x="305" y="727"/>
                  </a:lnTo>
                  <a:lnTo>
                    <a:pt x="41" y="47"/>
                  </a:lnTo>
                  <a:close/>
                  <a:moveTo>
                    <a:pt x="12" y="1"/>
                  </a:moveTo>
                  <a:cubicBezTo>
                    <a:pt x="6" y="1"/>
                    <a:pt x="6" y="1"/>
                    <a:pt x="0" y="6"/>
                  </a:cubicBezTo>
                  <a:lnTo>
                    <a:pt x="0" y="24"/>
                  </a:lnTo>
                  <a:lnTo>
                    <a:pt x="287" y="762"/>
                  </a:lnTo>
                  <a:cubicBezTo>
                    <a:pt x="287" y="768"/>
                    <a:pt x="293" y="779"/>
                    <a:pt x="299" y="779"/>
                  </a:cubicBezTo>
                  <a:cubicBezTo>
                    <a:pt x="305" y="779"/>
                    <a:pt x="317" y="768"/>
                    <a:pt x="311" y="768"/>
                  </a:cubicBezTo>
                  <a:lnTo>
                    <a:pt x="808" y="153"/>
                  </a:lnTo>
                  <a:lnTo>
                    <a:pt x="808" y="141"/>
                  </a:lnTo>
                  <a:cubicBezTo>
                    <a:pt x="808" y="135"/>
                    <a:pt x="803" y="124"/>
                    <a:pt x="797" y="124"/>
                  </a:cubicBezTo>
                  <a:lnTo>
                    <a:pt x="12" y="1"/>
                  </a:ln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7"/>
            <p:cNvSpPr/>
            <p:nvPr/>
          </p:nvSpPr>
          <p:spPr>
            <a:xfrm>
              <a:off x="8808216" y="1305626"/>
              <a:ext cx="88297" cy="82638"/>
            </a:xfrm>
            <a:custGeom>
              <a:avLst/>
              <a:gdLst/>
              <a:ahLst/>
              <a:cxnLst/>
              <a:rect l="l" t="t" r="r" b="b"/>
              <a:pathLst>
                <a:path w="827" h="774" extrusionOk="0">
                  <a:moveTo>
                    <a:pt x="773" y="36"/>
                  </a:moveTo>
                  <a:lnTo>
                    <a:pt x="510" y="715"/>
                  </a:lnTo>
                  <a:lnTo>
                    <a:pt x="59" y="153"/>
                  </a:lnTo>
                  <a:lnTo>
                    <a:pt x="773" y="36"/>
                  </a:lnTo>
                  <a:close/>
                  <a:moveTo>
                    <a:pt x="803" y="1"/>
                  </a:moveTo>
                  <a:lnTo>
                    <a:pt x="18" y="124"/>
                  </a:lnTo>
                  <a:cubicBezTo>
                    <a:pt x="12" y="130"/>
                    <a:pt x="6" y="130"/>
                    <a:pt x="6" y="135"/>
                  </a:cubicBezTo>
                  <a:cubicBezTo>
                    <a:pt x="1" y="135"/>
                    <a:pt x="1" y="147"/>
                    <a:pt x="6" y="153"/>
                  </a:cubicBezTo>
                  <a:lnTo>
                    <a:pt x="504" y="768"/>
                  </a:lnTo>
                  <a:cubicBezTo>
                    <a:pt x="510" y="774"/>
                    <a:pt x="510" y="774"/>
                    <a:pt x="522" y="774"/>
                  </a:cubicBezTo>
                  <a:cubicBezTo>
                    <a:pt x="527" y="768"/>
                    <a:pt x="533" y="768"/>
                    <a:pt x="533" y="762"/>
                  </a:cubicBezTo>
                  <a:lnTo>
                    <a:pt x="820" y="18"/>
                  </a:lnTo>
                  <a:cubicBezTo>
                    <a:pt x="826" y="18"/>
                    <a:pt x="826" y="13"/>
                    <a:pt x="820" y="7"/>
                  </a:cubicBezTo>
                  <a:cubicBezTo>
                    <a:pt x="820" y="1"/>
                    <a:pt x="809" y="1"/>
                    <a:pt x="803" y="1"/>
                  </a:cubicBezTo>
                  <a:close/>
                </a:path>
              </a:pathLst>
            </a:custGeom>
            <a:solidFill>
              <a:srgbClr val="EA698C"/>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7"/>
            <p:cNvSpPr/>
            <p:nvPr/>
          </p:nvSpPr>
          <p:spPr>
            <a:xfrm>
              <a:off x="3049381" y="190856"/>
              <a:ext cx="88190" cy="82531"/>
            </a:xfrm>
            <a:custGeom>
              <a:avLst/>
              <a:gdLst/>
              <a:ahLst/>
              <a:cxnLst/>
              <a:rect l="l" t="t" r="r" b="b"/>
              <a:pathLst>
                <a:path w="826" h="773" extrusionOk="0">
                  <a:moveTo>
                    <a:pt x="779" y="41"/>
                  </a:moveTo>
                  <a:lnTo>
                    <a:pt x="515" y="720"/>
                  </a:lnTo>
                  <a:lnTo>
                    <a:pt x="59" y="158"/>
                  </a:lnTo>
                  <a:lnTo>
                    <a:pt x="779" y="41"/>
                  </a:lnTo>
                  <a:close/>
                  <a:moveTo>
                    <a:pt x="808" y="0"/>
                  </a:moveTo>
                  <a:lnTo>
                    <a:pt x="24" y="123"/>
                  </a:lnTo>
                  <a:cubicBezTo>
                    <a:pt x="18" y="129"/>
                    <a:pt x="12" y="129"/>
                    <a:pt x="12" y="135"/>
                  </a:cubicBezTo>
                  <a:cubicBezTo>
                    <a:pt x="0" y="135"/>
                    <a:pt x="0" y="147"/>
                    <a:pt x="12" y="152"/>
                  </a:cubicBezTo>
                  <a:lnTo>
                    <a:pt x="510" y="767"/>
                  </a:lnTo>
                  <a:cubicBezTo>
                    <a:pt x="515" y="773"/>
                    <a:pt x="515" y="773"/>
                    <a:pt x="521" y="773"/>
                  </a:cubicBezTo>
                  <a:cubicBezTo>
                    <a:pt x="527" y="773"/>
                    <a:pt x="539" y="773"/>
                    <a:pt x="533" y="761"/>
                  </a:cubicBezTo>
                  <a:lnTo>
                    <a:pt x="820" y="18"/>
                  </a:lnTo>
                  <a:cubicBezTo>
                    <a:pt x="826" y="18"/>
                    <a:pt x="826" y="12"/>
                    <a:pt x="820" y="6"/>
                  </a:cubicBezTo>
                  <a:cubicBezTo>
                    <a:pt x="820" y="0"/>
                    <a:pt x="814" y="0"/>
                    <a:pt x="808"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7"/>
            <p:cNvSpPr/>
            <p:nvPr/>
          </p:nvSpPr>
          <p:spPr>
            <a:xfrm>
              <a:off x="317052" y="3449187"/>
              <a:ext cx="336424" cy="24450"/>
            </a:xfrm>
            <a:custGeom>
              <a:avLst/>
              <a:gdLst/>
              <a:ahLst/>
              <a:cxnLst/>
              <a:rect l="l" t="t" r="r" b="b"/>
              <a:pathLst>
                <a:path w="3151" h="229" extrusionOk="0">
                  <a:moveTo>
                    <a:pt x="18" y="0"/>
                  </a:moveTo>
                  <a:cubicBezTo>
                    <a:pt x="13" y="0"/>
                    <a:pt x="1" y="6"/>
                    <a:pt x="1" y="18"/>
                  </a:cubicBezTo>
                  <a:cubicBezTo>
                    <a:pt x="1" y="24"/>
                    <a:pt x="13" y="30"/>
                    <a:pt x="18" y="30"/>
                  </a:cubicBezTo>
                  <a:cubicBezTo>
                    <a:pt x="141" y="30"/>
                    <a:pt x="200" y="76"/>
                    <a:pt x="264" y="123"/>
                  </a:cubicBezTo>
                  <a:cubicBezTo>
                    <a:pt x="335" y="176"/>
                    <a:pt x="399" y="229"/>
                    <a:pt x="540" y="229"/>
                  </a:cubicBezTo>
                  <a:cubicBezTo>
                    <a:pt x="674" y="229"/>
                    <a:pt x="744" y="176"/>
                    <a:pt x="809" y="123"/>
                  </a:cubicBezTo>
                  <a:cubicBezTo>
                    <a:pt x="873" y="76"/>
                    <a:pt x="932" y="30"/>
                    <a:pt x="1055" y="30"/>
                  </a:cubicBezTo>
                  <a:cubicBezTo>
                    <a:pt x="1184" y="30"/>
                    <a:pt x="1242" y="76"/>
                    <a:pt x="1307" y="123"/>
                  </a:cubicBezTo>
                  <a:cubicBezTo>
                    <a:pt x="1371" y="176"/>
                    <a:pt x="1435" y="229"/>
                    <a:pt x="1576" y="229"/>
                  </a:cubicBezTo>
                  <a:cubicBezTo>
                    <a:pt x="1716" y="229"/>
                    <a:pt x="1781" y="176"/>
                    <a:pt x="1845" y="123"/>
                  </a:cubicBezTo>
                  <a:cubicBezTo>
                    <a:pt x="1916" y="76"/>
                    <a:pt x="1974" y="30"/>
                    <a:pt x="2097" y="30"/>
                  </a:cubicBezTo>
                  <a:cubicBezTo>
                    <a:pt x="2220" y="30"/>
                    <a:pt x="2279" y="76"/>
                    <a:pt x="2343" y="123"/>
                  </a:cubicBezTo>
                  <a:cubicBezTo>
                    <a:pt x="2413" y="176"/>
                    <a:pt x="2478" y="229"/>
                    <a:pt x="2618" y="229"/>
                  </a:cubicBezTo>
                  <a:cubicBezTo>
                    <a:pt x="2747" y="229"/>
                    <a:pt x="2823" y="176"/>
                    <a:pt x="2887" y="123"/>
                  </a:cubicBezTo>
                  <a:cubicBezTo>
                    <a:pt x="2952" y="76"/>
                    <a:pt x="3010" y="30"/>
                    <a:pt x="3133" y="30"/>
                  </a:cubicBezTo>
                  <a:cubicBezTo>
                    <a:pt x="3145" y="30"/>
                    <a:pt x="3151" y="24"/>
                    <a:pt x="3151" y="18"/>
                  </a:cubicBezTo>
                  <a:cubicBezTo>
                    <a:pt x="3151" y="6"/>
                    <a:pt x="3145" y="0"/>
                    <a:pt x="3133" y="0"/>
                  </a:cubicBezTo>
                  <a:cubicBezTo>
                    <a:pt x="2999" y="0"/>
                    <a:pt x="2928" y="53"/>
                    <a:pt x="2864" y="100"/>
                  </a:cubicBezTo>
                  <a:cubicBezTo>
                    <a:pt x="2800" y="153"/>
                    <a:pt x="2741" y="199"/>
                    <a:pt x="2618" y="199"/>
                  </a:cubicBezTo>
                  <a:cubicBezTo>
                    <a:pt x="2489" y="199"/>
                    <a:pt x="2431" y="153"/>
                    <a:pt x="2366" y="100"/>
                  </a:cubicBezTo>
                  <a:cubicBezTo>
                    <a:pt x="2302" y="53"/>
                    <a:pt x="2238" y="0"/>
                    <a:pt x="2097" y="0"/>
                  </a:cubicBezTo>
                  <a:cubicBezTo>
                    <a:pt x="1957" y="0"/>
                    <a:pt x="1892" y="53"/>
                    <a:pt x="1828" y="100"/>
                  </a:cubicBezTo>
                  <a:cubicBezTo>
                    <a:pt x="1757" y="153"/>
                    <a:pt x="1699" y="199"/>
                    <a:pt x="1576" y="199"/>
                  </a:cubicBezTo>
                  <a:cubicBezTo>
                    <a:pt x="1453" y="199"/>
                    <a:pt x="1394" y="153"/>
                    <a:pt x="1330" y="100"/>
                  </a:cubicBezTo>
                  <a:cubicBezTo>
                    <a:pt x="1260" y="53"/>
                    <a:pt x="1195" y="0"/>
                    <a:pt x="1055" y="0"/>
                  </a:cubicBezTo>
                  <a:cubicBezTo>
                    <a:pt x="920" y="0"/>
                    <a:pt x="850" y="53"/>
                    <a:pt x="785" y="100"/>
                  </a:cubicBezTo>
                  <a:cubicBezTo>
                    <a:pt x="721" y="153"/>
                    <a:pt x="663" y="199"/>
                    <a:pt x="540" y="199"/>
                  </a:cubicBezTo>
                  <a:cubicBezTo>
                    <a:pt x="411" y="199"/>
                    <a:pt x="352" y="153"/>
                    <a:pt x="288" y="100"/>
                  </a:cubicBezTo>
                  <a:cubicBezTo>
                    <a:pt x="223" y="53"/>
                    <a:pt x="159"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7"/>
            <p:cNvSpPr/>
            <p:nvPr/>
          </p:nvSpPr>
          <p:spPr>
            <a:xfrm>
              <a:off x="8808213" y="2869567"/>
              <a:ext cx="335784" cy="23809"/>
            </a:xfrm>
            <a:custGeom>
              <a:avLst/>
              <a:gdLst/>
              <a:ahLst/>
              <a:cxnLst/>
              <a:rect l="l" t="t" r="r" b="b"/>
              <a:pathLst>
                <a:path w="3145" h="223" extrusionOk="0">
                  <a:moveTo>
                    <a:pt x="12" y="0"/>
                  </a:moveTo>
                  <a:cubicBezTo>
                    <a:pt x="6" y="0"/>
                    <a:pt x="0" y="6"/>
                    <a:pt x="0" y="12"/>
                  </a:cubicBezTo>
                  <a:cubicBezTo>
                    <a:pt x="0" y="18"/>
                    <a:pt x="6" y="30"/>
                    <a:pt x="12" y="30"/>
                  </a:cubicBezTo>
                  <a:cubicBezTo>
                    <a:pt x="135" y="30"/>
                    <a:pt x="193" y="71"/>
                    <a:pt x="264" y="123"/>
                  </a:cubicBezTo>
                  <a:cubicBezTo>
                    <a:pt x="328" y="176"/>
                    <a:pt x="392" y="223"/>
                    <a:pt x="533" y="223"/>
                  </a:cubicBezTo>
                  <a:cubicBezTo>
                    <a:pt x="673" y="223"/>
                    <a:pt x="738" y="176"/>
                    <a:pt x="802" y="123"/>
                  </a:cubicBezTo>
                  <a:cubicBezTo>
                    <a:pt x="867" y="71"/>
                    <a:pt x="925" y="30"/>
                    <a:pt x="1054" y="30"/>
                  </a:cubicBezTo>
                  <a:cubicBezTo>
                    <a:pt x="1177" y="30"/>
                    <a:pt x="1235" y="71"/>
                    <a:pt x="1300" y="123"/>
                  </a:cubicBezTo>
                  <a:cubicBezTo>
                    <a:pt x="1364" y="176"/>
                    <a:pt x="1435" y="223"/>
                    <a:pt x="1569" y="223"/>
                  </a:cubicBezTo>
                  <a:cubicBezTo>
                    <a:pt x="1710" y="223"/>
                    <a:pt x="1774" y="176"/>
                    <a:pt x="1844" y="123"/>
                  </a:cubicBezTo>
                  <a:cubicBezTo>
                    <a:pt x="1909" y="71"/>
                    <a:pt x="1967" y="30"/>
                    <a:pt x="2090" y="30"/>
                  </a:cubicBezTo>
                  <a:cubicBezTo>
                    <a:pt x="2213" y="30"/>
                    <a:pt x="2272" y="71"/>
                    <a:pt x="2342" y="123"/>
                  </a:cubicBezTo>
                  <a:cubicBezTo>
                    <a:pt x="2407" y="176"/>
                    <a:pt x="2471" y="223"/>
                    <a:pt x="2611" y="223"/>
                  </a:cubicBezTo>
                  <a:cubicBezTo>
                    <a:pt x="2752" y="223"/>
                    <a:pt x="2816" y="176"/>
                    <a:pt x="2881" y="123"/>
                  </a:cubicBezTo>
                  <a:cubicBezTo>
                    <a:pt x="2945" y="71"/>
                    <a:pt x="3004" y="30"/>
                    <a:pt x="3133" y="30"/>
                  </a:cubicBezTo>
                  <a:cubicBezTo>
                    <a:pt x="3138" y="30"/>
                    <a:pt x="3144" y="18"/>
                    <a:pt x="3144" y="12"/>
                  </a:cubicBezTo>
                  <a:cubicBezTo>
                    <a:pt x="3144" y="6"/>
                    <a:pt x="3138" y="0"/>
                    <a:pt x="3133" y="0"/>
                  </a:cubicBezTo>
                  <a:cubicBezTo>
                    <a:pt x="2992" y="0"/>
                    <a:pt x="2928" y="47"/>
                    <a:pt x="2857" y="100"/>
                  </a:cubicBezTo>
                  <a:cubicBezTo>
                    <a:pt x="2793" y="153"/>
                    <a:pt x="2734" y="194"/>
                    <a:pt x="2611" y="194"/>
                  </a:cubicBezTo>
                  <a:cubicBezTo>
                    <a:pt x="2483" y="194"/>
                    <a:pt x="2430" y="153"/>
                    <a:pt x="2360" y="100"/>
                  </a:cubicBezTo>
                  <a:cubicBezTo>
                    <a:pt x="2295" y="47"/>
                    <a:pt x="2231" y="0"/>
                    <a:pt x="2090" y="0"/>
                  </a:cubicBezTo>
                  <a:cubicBezTo>
                    <a:pt x="1950" y="0"/>
                    <a:pt x="1885" y="47"/>
                    <a:pt x="1821" y="100"/>
                  </a:cubicBezTo>
                  <a:cubicBezTo>
                    <a:pt x="1757" y="153"/>
                    <a:pt x="1698" y="194"/>
                    <a:pt x="1569" y="194"/>
                  </a:cubicBezTo>
                  <a:cubicBezTo>
                    <a:pt x="1446" y="194"/>
                    <a:pt x="1388" y="153"/>
                    <a:pt x="1323" y="100"/>
                  </a:cubicBezTo>
                  <a:cubicBezTo>
                    <a:pt x="1259" y="47"/>
                    <a:pt x="1189" y="0"/>
                    <a:pt x="1054" y="0"/>
                  </a:cubicBezTo>
                  <a:cubicBezTo>
                    <a:pt x="913" y="0"/>
                    <a:pt x="849" y="47"/>
                    <a:pt x="779" y="100"/>
                  </a:cubicBezTo>
                  <a:cubicBezTo>
                    <a:pt x="714" y="153"/>
                    <a:pt x="656" y="194"/>
                    <a:pt x="533" y="194"/>
                  </a:cubicBezTo>
                  <a:cubicBezTo>
                    <a:pt x="410" y="194"/>
                    <a:pt x="351" y="153"/>
                    <a:pt x="281" y="100"/>
                  </a:cubicBezTo>
                  <a:cubicBezTo>
                    <a:pt x="217" y="47"/>
                    <a:pt x="152" y="0"/>
                    <a:pt x="12"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7"/>
            <p:cNvSpPr/>
            <p:nvPr/>
          </p:nvSpPr>
          <p:spPr>
            <a:xfrm>
              <a:off x="4290797" y="219894"/>
              <a:ext cx="336424" cy="24450"/>
            </a:xfrm>
            <a:custGeom>
              <a:avLst/>
              <a:gdLst/>
              <a:ahLst/>
              <a:cxnLst/>
              <a:rect l="l" t="t" r="r" b="b"/>
              <a:pathLst>
                <a:path w="3151" h="229" extrusionOk="0">
                  <a:moveTo>
                    <a:pt x="18" y="0"/>
                  </a:moveTo>
                  <a:cubicBezTo>
                    <a:pt x="6" y="0"/>
                    <a:pt x="0" y="12"/>
                    <a:pt x="0" y="18"/>
                  </a:cubicBezTo>
                  <a:cubicBezTo>
                    <a:pt x="0" y="24"/>
                    <a:pt x="6" y="30"/>
                    <a:pt x="18" y="30"/>
                  </a:cubicBezTo>
                  <a:cubicBezTo>
                    <a:pt x="141" y="30"/>
                    <a:pt x="199" y="76"/>
                    <a:pt x="264" y="129"/>
                  </a:cubicBezTo>
                  <a:cubicBezTo>
                    <a:pt x="328" y="176"/>
                    <a:pt x="398" y="229"/>
                    <a:pt x="533" y="229"/>
                  </a:cubicBezTo>
                  <a:cubicBezTo>
                    <a:pt x="673" y="229"/>
                    <a:pt x="738" y="176"/>
                    <a:pt x="808" y="129"/>
                  </a:cubicBezTo>
                  <a:cubicBezTo>
                    <a:pt x="873" y="76"/>
                    <a:pt x="931" y="30"/>
                    <a:pt x="1054" y="30"/>
                  </a:cubicBezTo>
                  <a:cubicBezTo>
                    <a:pt x="1177" y="30"/>
                    <a:pt x="1236" y="76"/>
                    <a:pt x="1306" y="129"/>
                  </a:cubicBezTo>
                  <a:cubicBezTo>
                    <a:pt x="1370" y="176"/>
                    <a:pt x="1435" y="229"/>
                    <a:pt x="1575" y="229"/>
                  </a:cubicBezTo>
                  <a:cubicBezTo>
                    <a:pt x="1716" y="229"/>
                    <a:pt x="1780" y="176"/>
                    <a:pt x="1844" y="129"/>
                  </a:cubicBezTo>
                  <a:cubicBezTo>
                    <a:pt x="1909" y="76"/>
                    <a:pt x="1967" y="30"/>
                    <a:pt x="2096" y="30"/>
                  </a:cubicBezTo>
                  <a:cubicBezTo>
                    <a:pt x="2219" y="30"/>
                    <a:pt x="2278" y="76"/>
                    <a:pt x="2342" y="129"/>
                  </a:cubicBezTo>
                  <a:cubicBezTo>
                    <a:pt x="2407" y="176"/>
                    <a:pt x="2477" y="229"/>
                    <a:pt x="2611" y="229"/>
                  </a:cubicBezTo>
                  <a:cubicBezTo>
                    <a:pt x="2746" y="229"/>
                    <a:pt x="2816" y="176"/>
                    <a:pt x="2887" y="129"/>
                  </a:cubicBezTo>
                  <a:cubicBezTo>
                    <a:pt x="2951" y="76"/>
                    <a:pt x="3010" y="30"/>
                    <a:pt x="3133" y="30"/>
                  </a:cubicBezTo>
                  <a:cubicBezTo>
                    <a:pt x="3138" y="30"/>
                    <a:pt x="3150" y="24"/>
                    <a:pt x="3150" y="18"/>
                  </a:cubicBezTo>
                  <a:cubicBezTo>
                    <a:pt x="3150" y="12"/>
                    <a:pt x="3138" y="0"/>
                    <a:pt x="3133" y="0"/>
                  </a:cubicBezTo>
                  <a:cubicBezTo>
                    <a:pt x="2992" y="0"/>
                    <a:pt x="2928" y="53"/>
                    <a:pt x="2863" y="106"/>
                  </a:cubicBezTo>
                  <a:cubicBezTo>
                    <a:pt x="2799" y="158"/>
                    <a:pt x="2740" y="199"/>
                    <a:pt x="2611" y="199"/>
                  </a:cubicBezTo>
                  <a:cubicBezTo>
                    <a:pt x="2489" y="199"/>
                    <a:pt x="2430" y="158"/>
                    <a:pt x="2366" y="106"/>
                  </a:cubicBezTo>
                  <a:cubicBezTo>
                    <a:pt x="2301" y="53"/>
                    <a:pt x="2231" y="0"/>
                    <a:pt x="2096" y="0"/>
                  </a:cubicBezTo>
                  <a:cubicBezTo>
                    <a:pt x="1956" y="0"/>
                    <a:pt x="1891" y="53"/>
                    <a:pt x="1821" y="106"/>
                  </a:cubicBezTo>
                  <a:cubicBezTo>
                    <a:pt x="1757" y="158"/>
                    <a:pt x="1698" y="199"/>
                    <a:pt x="1575" y="199"/>
                  </a:cubicBezTo>
                  <a:cubicBezTo>
                    <a:pt x="1452" y="199"/>
                    <a:pt x="1394" y="158"/>
                    <a:pt x="1323" y="106"/>
                  </a:cubicBezTo>
                  <a:cubicBezTo>
                    <a:pt x="1259" y="53"/>
                    <a:pt x="1195" y="0"/>
                    <a:pt x="1054" y="0"/>
                  </a:cubicBezTo>
                  <a:cubicBezTo>
                    <a:pt x="913" y="0"/>
                    <a:pt x="849" y="53"/>
                    <a:pt x="785" y="106"/>
                  </a:cubicBezTo>
                  <a:cubicBezTo>
                    <a:pt x="720" y="158"/>
                    <a:pt x="662" y="199"/>
                    <a:pt x="533" y="199"/>
                  </a:cubicBezTo>
                  <a:cubicBezTo>
                    <a:pt x="410" y="199"/>
                    <a:pt x="351" y="158"/>
                    <a:pt x="287" y="106"/>
                  </a:cubicBezTo>
                  <a:cubicBezTo>
                    <a:pt x="223" y="53"/>
                    <a:pt x="152"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7"/>
            <p:cNvSpPr/>
            <p:nvPr/>
          </p:nvSpPr>
          <p:spPr>
            <a:xfrm>
              <a:off x="1301488" y="319619"/>
              <a:ext cx="91286" cy="75698"/>
            </a:xfrm>
            <a:custGeom>
              <a:avLst/>
              <a:gdLst/>
              <a:ahLst/>
              <a:cxnLst/>
              <a:rect l="l" t="t" r="r" b="b"/>
              <a:pathLst>
                <a:path w="855" h="709" extrusionOk="0">
                  <a:moveTo>
                    <a:pt x="615" y="30"/>
                  </a:moveTo>
                  <a:cubicBezTo>
                    <a:pt x="726" y="30"/>
                    <a:pt x="820" y="117"/>
                    <a:pt x="820" y="234"/>
                  </a:cubicBezTo>
                  <a:cubicBezTo>
                    <a:pt x="820" y="287"/>
                    <a:pt x="820" y="410"/>
                    <a:pt x="539" y="592"/>
                  </a:cubicBezTo>
                  <a:lnTo>
                    <a:pt x="433" y="668"/>
                  </a:lnTo>
                  <a:lnTo>
                    <a:pt x="322" y="592"/>
                  </a:lnTo>
                  <a:cubicBezTo>
                    <a:pt x="35" y="410"/>
                    <a:pt x="35" y="287"/>
                    <a:pt x="35" y="234"/>
                  </a:cubicBezTo>
                  <a:cubicBezTo>
                    <a:pt x="35" y="176"/>
                    <a:pt x="59" y="123"/>
                    <a:pt x="94" y="88"/>
                  </a:cubicBezTo>
                  <a:cubicBezTo>
                    <a:pt x="129" y="53"/>
                    <a:pt x="182" y="30"/>
                    <a:pt x="240" y="30"/>
                  </a:cubicBezTo>
                  <a:cubicBezTo>
                    <a:pt x="310" y="30"/>
                    <a:pt x="375" y="65"/>
                    <a:pt x="416" y="123"/>
                  </a:cubicBezTo>
                  <a:cubicBezTo>
                    <a:pt x="416" y="129"/>
                    <a:pt x="422" y="129"/>
                    <a:pt x="433" y="129"/>
                  </a:cubicBezTo>
                  <a:cubicBezTo>
                    <a:pt x="439" y="129"/>
                    <a:pt x="445" y="129"/>
                    <a:pt x="445" y="123"/>
                  </a:cubicBezTo>
                  <a:cubicBezTo>
                    <a:pt x="480" y="65"/>
                    <a:pt x="551" y="30"/>
                    <a:pt x="615" y="30"/>
                  </a:cubicBezTo>
                  <a:close/>
                  <a:moveTo>
                    <a:pt x="240" y="0"/>
                  </a:moveTo>
                  <a:cubicBezTo>
                    <a:pt x="182" y="0"/>
                    <a:pt x="117" y="30"/>
                    <a:pt x="76" y="71"/>
                  </a:cubicBezTo>
                  <a:cubicBezTo>
                    <a:pt x="24" y="117"/>
                    <a:pt x="0" y="176"/>
                    <a:pt x="0" y="240"/>
                  </a:cubicBezTo>
                  <a:cubicBezTo>
                    <a:pt x="0" y="293"/>
                    <a:pt x="0" y="439"/>
                    <a:pt x="299" y="627"/>
                  </a:cubicBezTo>
                  <a:lnTo>
                    <a:pt x="428" y="709"/>
                  </a:lnTo>
                  <a:lnTo>
                    <a:pt x="439" y="709"/>
                  </a:lnTo>
                  <a:lnTo>
                    <a:pt x="562" y="627"/>
                  </a:lnTo>
                  <a:cubicBezTo>
                    <a:pt x="855" y="439"/>
                    <a:pt x="855" y="293"/>
                    <a:pt x="855" y="240"/>
                  </a:cubicBezTo>
                  <a:cubicBezTo>
                    <a:pt x="855" y="112"/>
                    <a:pt x="750" y="0"/>
                    <a:pt x="615" y="0"/>
                  </a:cubicBezTo>
                  <a:cubicBezTo>
                    <a:pt x="551" y="0"/>
                    <a:pt x="474" y="30"/>
                    <a:pt x="433" y="88"/>
                  </a:cubicBezTo>
                  <a:cubicBezTo>
                    <a:pt x="381" y="30"/>
                    <a:pt x="316" y="0"/>
                    <a:pt x="240" y="0"/>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1" name="Google Shape;201;p7"/>
            <p:cNvGrpSpPr/>
            <p:nvPr/>
          </p:nvGrpSpPr>
          <p:grpSpPr>
            <a:xfrm>
              <a:off x="6063364" y="60772"/>
              <a:ext cx="54453" cy="53706"/>
              <a:chOff x="267576" y="-388942"/>
              <a:chExt cx="51885" cy="51173"/>
            </a:xfrm>
          </p:grpSpPr>
          <p:sp>
            <p:nvSpPr>
              <p:cNvPr id="202" name="Google Shape;202;p7"/>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7"/>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4" name="Google Shape;204;p7"/>
            <p:cNvGrpSpPr/>
            <p:nvPr/>
          </p:nvGrpSpPr>
          <p:grpSpPr>
            <a:xfrm>
              <a:off x="8222857" y="671946"/>
              <a:ext cx="54453" cy="53706"/>
              <a:chOff x="267576" y="-388942"/>
              <a:chExt cx="51885" cy="51173"/>
            </a:xfrm>
          </p:grpSpPr>
          <p:sp>
            <p:nvSpPr>
              <p:cNvPr id="205" name="Google Shape;205;p7"/>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7"/>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07" name="Google Shape;207;p7"/>
          <p:cNvGrpSpPr/>
          <p:nvPr/>
        </p:nvGrpSpPr>
        <p:grpSpPr>
          <a:xfrm>
            <a:off x="227664" y="160743"/>
            <a:ext cx="8679382" cy="3324812"/>
            <a:chOff x="234756" y="60772"/>
            <a:chExt cx="8909241" cy="3412864"/>
          </a:xfrm>
        </p:grpSpPr>
        <p:grpSp>
          <p:nvGrpSpPr>
            <p:cNvPr id="208" name="Google Shape;208;p7"/>
            <p:cNvGrpSpPr/>
            <p:nvPr/>
          </p:nvGrpSpPr>
          <p:grpSpPr>
            <a:xfrm>
              <a:off x="599023" y="2405143"/>
              <a:ext cx="54453" cy="53706"/>
              <a:chOff x="267576" y="-388942"/>
              <a:chExt cx="51885" cy="51173"/>
            </a:xfrm>
          </p:grpSpPr>
          <p:sp>
            <p:nvSpPr>
              <p:cNvPr id="209" name="Google Shape;209;p7"/>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7"/>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1" name="Google Shape;211;p7"/>
            <p:cNvSpPr/>
            <p:nvPr/>
          </p:nvSpPr>
          <p:spPr>
            <a:xfrm>
              <a:off x="234756" y="1388265"/>
              <a:ext cx="75058" cy="75164"/>
            </a:xfrm>
            <a:custGeom>
              <a:avLst/>
              <a:gdLst/>
              <a:ahLst/>
              <a:cxnLst/>
              <a:rect l="l" t="t" r="r" b="b"/>
              <a:pathLst>
                <a:path w="703" h="704" extrusionOk="0">
                  <a:moveTo>
                    <a:pt x="352" y="36"/>
                  </a:moveTo>
                  <a:cubicBezTo>
                    <a:pt x="521" y="36"/>
                    <a:pt x="662" y="182"/>
                    <a:pt x="668" y="352"/>
                  </a:cubicBezTo>
                  <a:cubicBezTo>
                    <a:pt x="668" y="528"/>
                    <a:pt x="527" y="668"/>
                    <a:pt x="352" y="668"/>
                  </a:cubicBezTo>
                  <a:cubicBezTo>
                    <a:pt x="176" y="668"/>
                    <a:pt x="35" y="528"/>
                    <a:pt x="35" y="352"/>
                  </a:cubicBezTo>
                  <a:cubicBezTo>
                    <a:pt x="35" y="176"/>
                    <a:pt x="176" y="36"/>
                    <a:pt x="352" y="36"/>
                  </a:cubicBezTo>
                  <a:close/>
                  <a:moveTo>
                    <a:pt x="352" y="1"/>
                  </a:moveTo>
                  <a:cubicBezTo>
                    <a:pt x="153" y="1"/>
                    <a:pt x="0" y="159"/>
                    <a:pt x="0" y="352"/>
                  </a:cubicBezTo>
                  <a:cubicBezTo>
                    <a:pt x="0" y="551"/>
                    <a:pt x="164" y="703"/>
                    <a:pt x="352" y="703"/>
                  </a:cubicBezTo>
                  <a:cubicBezTo>
                    <a:pt x="545" y="703"/>
                    <a:pt x="697" y="539"/>
                    <a:pt x="703" y="352"/>
                  </a:cubicBezTo>
                  <a:cubicBezTo>
                    <a:pt x="703" y="153"/>
                    <a:pt x="551" y="1"/>
                    <a:pt x="352" y="1"/>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7"/>
            <p:cNvSpPr/>
            <p:nvPr/>
          </p:nvSpPr>
          <p:spPr>
            <a:xfrm>
              <a:off x="447697" y="283630"/>
              <a:ext cx="75164" cy="75164"/>
            </a:xfrm>
            <a:custGeom>
              <a:avLst/>
              <a:gdLst/>
              <a:ahLst/>
              <a:cxnLst/>
              <a:rect l="l" t="t" r="r" b="b"/>
              <a:pathLst>
                <a:path w="704" h="704" extrusionOk="0">
                  <a:moveTo>
                    <a:pt x="352" y="42"/>
                  </a:moveTo>
                  <a:cubicBezTo>
                    <a:pt x="522" y="42"/>
                    <a:pt x="656" y="182"/>
                    <a:pt x="668" y="358"/>
                  </a:cubicBezTo>
                  <a:cubicBezTo>
                    <a:pt x="668" y="534"/>
                    <a:pt x="528" y="674"/>
                    <a:pt x="352" y="674"/>
                  </a:cubicBezTo>
                  <a:cubicBezTo>
                    <a:pt x="176" y="674"/>
                    <a:pt x="36" y="534"/>
                    <a:pt x="36" y="358"/>
                  </a:cubicBezTo>
                  <a:cubicBezTo>
                    <a:pt x="36" y="182"/>
                    <a:pt x="176" y="42"/>
                    <a:pt x="352" y="42"/>
                  </a:cubicBezTo>
                  <a:close/>
                  <a:moveTo>
                    <a:pt x="352" y="1"/>
                  </a:moveTo>
                  <a:cubicBezTo>
                    <a:pt x="153" y="1"/>
                    <a:pt x="1" y="159"/>
                    <a:pt x="1" y="352"/>
                  </a:cubicBezTo>
                  <a:cubicBezTo>
                    <a:pt x="1" y="551"/>
                    <a:pt x="159" y="703"/>
                    <a:pt x="352" y="703"/>
                  </a:cubicBezTo>
                  <a:cubicBezTo>
                    <a:pt x="539" y="703"/>
                    <a:pt x="697" y="551"/>
                    <a:pt x="703" y="352"/>
                  </a:cubicBezTo>
                  <a:cubicBezTo>
                    <a:pt x="703" y="153"/>
                    <a:pt x="539" y="1"/>
                    <a:pt x="352"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7"/>
            <p:cNvSpPr/>
            <p:nvPr/>
          </p:nvSpPr>
          <p:spPr>
            <a:xfrm>
              <a:off x="8655642" y="279581"/>
              <a:ext cx="86375" cy="83279"/>
            </a:xfrm>
            <a:custGeom>
              <a:avLst/>
              <a:gdLst/>
              <a:ahLst/>
              <a:cxnLst/>
              <a:rect l="l" t="t" r="r" b="b"/>
              <a:pathLst>
                <a:path w="809" h="780" extrusionOk="0">
                  <a:moveTo>
                    <a:pt x="41" y="47"/>
                  </a:moveTo>
                  <a:lnTo>
                    <a:pt x="767" y="164"/>
                  </a:lnTo>
                  <a:lnTo>
                    <a:pt x="305" y="727"/>
                  </a:lnTo>
                  <a:lnTo>
                    <a:pt x="41" y="47"/>
                  </a:lnTo>
                  <a:close/>
                  <a:moveTo>
                    <a:pt x="12" y="1"/>
                  </a:moveTo>
                  <a:cubicBezTo>
                    <a:pt x="6" y="1"/>
                    <a:pt x="6" y="1"/>
                    <a:pt x="0" y="6"/>
                  </a:cubicBezTo>
                  <a:lnTo>
                    <a:pt x="0" y="24"/>
                  </a:lnTo>
                  <a:lnTo>
                    <a:pt x="287" y="762"/>
                  </a:lnTo>
                  <a:cubicBezTo>
                    <a:pt x="287" y="768"/>
                    <a:pt x="293" y="779"/>
                    <a:pt x="299" y="779"/>
                  </a:cubicBezTo>
                  <a:cubicBezTo>
                    <a:pt x="305" y="779"/>
                    <a:pt x="317" y="768"/>
                    <a:pt x="311" y="768"/>
                  </a:cubicBezTo>
                  <a:lnTo>
                    <a:pt x="808" y="153"/>
                  </a:lnTo>
                  <a:lnTo>
                    <a:pt x="808" y="141"/>
                  </a:lnTo>
                  <a:cubicBezTo>
                    <a:pt x="808" y="135"/>
                    <a:pt x="803" y="124"/>
                    <a:pt x="797" y="124"/>
                  </a:cubicBezTo>
                  <a:lnTo>
                    <a:pt x="12" y="1"/>
                  </a:ln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7"/>
            <p:cNvSpPr/>
            <p:nvPr/>
          </p:nvSpPr>
          <p:spPr>
            <a:xfrm>
              <a:off x="8808216" y="1305626"/>
              <a:ext cx="88297" cy="82638"/>
            </a:xfrm>
            <a:custGeom>
              <a:avLst/>
              <a:gdLst/>
              <a:ahLst/>
              <a:cxnLst/>
              <a:rect l="l" t="t" r="r" b="b"/>
              <a:pathLst>
                <a:path w="827" h="774" extrusionOk="0">
                  <a:moveTo>
                    <a:pt x="773" y="36"/>
                  </a:moveTo>
                  <a:lnTo>
                    <a:pt x="510" y="715"/>
                  </a:lnTo>
                  <a:lnTo>
                    <a:pt x="59" y="153"/>
                  </a:lnTo>
                  <a:lnTo>
                    <a:pt x="773" y="36"/>
                  </a:lnTo>
                  <a:close/>
                  <a:moveTo>
                    <a:pt x="803" y="1"/>
                  </a:moveTo>
                  <a:lnTo>
                    <a:pt x="18" y="124"/>
                  </a:lnTo>
                  <a:cubicBezTo>
                    <a:pt x="12" y="130"/>
                    <a:pt x="6" y="130"/>
                    <a:pt x="6" y="135"/>
                  </a:cubicBezTo>
                  <a:cubicBezTo>
                    <a:pt x="1" y="135"/>
                    <a:pt x="1" y="147"/>
                    <a:pt x="6" y="153"/>
                  </a:cubicBezTo>
                  <a:lnTo>
                    <a:pt x="504" y="768"/>
                  </a:lnTo>
                  <a:cubicBezTo>
                    <a:pt x="510" y="774"/>
                    <a:pt x="510" y="774"/>
                    <a:pt x="522" y="774"/>
                  </a:cubicBezTo>
                  <a:cubicBezTo>
                    <a:pt x="527" y="768"/>
                    <a:pt x="533" y="768"/>
                    <a:pt x="533" y="762"/>
                  </a:cubicBezTo>
                  <a:lnTo>
                    <a:pt x="820" y="18"/>
                  </a:lnTo>
                  <a:cubicBezTo>
                    <a:pt x="826" y="18"/>
                    <a:pt x="826" y="13"/>
                    <a:pt x="820" y="7"/>
                  </a:cubicBezTo>
                  <a:cubicBezTo>
                    <a:pt x="820" y="1"/>
                    <a:pt x="809" y="1"/>
                    <a:pt x="803" y="1"/>
                  </a:cubicBezTo>
                  <a:close/>
                </a:path>
              </a:pathLst>
            </a:custGeom>
            <a:solidFill>
              <a:srgbClr val="EA698C"/>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7"/>
            <p:cNvSpPr/>
            <p:nvPr/>
          </p:nvSpPr>
          <p:spPr>
            <a:xfrm>
              <a:off x="3049381" y="190856"/>
              <a:ext cx="88190" cy="82531"/>
            </a:xfrm>
            <a:custGeom>
              <a:avLst/>
              <a:gdLst/>
              <a:ahLst/>
              <a:cxnLst/>
              <a:rect l="l" t="t" r="r" b="b"/>
              <a:pathLst>
                <a:path w="826" h="773" extrusionOk="0">
                  <a:moveTo>
                    <a:pt x="779" y="41"/>
                  </a:moveTo>
                  <a:lnTo>
                    <a:pt x="515" y="720"/>
                  </a:lnTo>
                  <a:lnTo>
                    <a:pt x="59" y="158"/>
                  </a:lnTo>
                  <a:lnTo>
                    <a:pt x="779" y="41"/>
                  </a:lnTo>
                  <a:close/>
                  <a:moveTo>
                    <a:pt x="808" y="0"/>
                  </a:moveTo>
                  <a:lnTo>
                    <a:pt x="24" y="123"/>
                  </a:lnTo>
                  <a:cubicBezTo>
                    <a:pt x="18" y="129"/>
                    <a:pt x="12" y="129"/>
                    <a:pt x="12" y="135"/>
                  </a:cubicBezTo>
                  <a:cubicBezTo>
                    <a:pt x="0" y="135"/>
                    <a:pt x="0" y="147"/>
                    <a:pt x="12" y="152"/>
                  </a:cubicBezTo>
                  <a:lnTo>
                    <a:pt x="510" y="767"/>
                  </a:lnTo>
                  <a:cubicBezTo>
                    <a:pt x="515" y="773"/>
                    <a:pt x="515" y="773"/>
                    <a:pt x="521" y="773"/>
                  </a:cubicBezTo>
                  <a:cubicBezTo>
                    <a:pt x="527" y="773"/>
                    <a:pt x="539" y="773"/>
                    <a:pt x="533" y="761"/>
                  </a:cubicBezTo>
                  <a:lnTo>
                    <a:pt x="820" y="18"/>
                  </a:lnTo>
                  <a:cubicBezTo>
                    <a:pt x="826" y="18"/>
                    <a:pt x="826" y="12"/>
                    <a:pt x="820" y="6"/>
                  </a:cubicBezTo>
                  <a:cubicBezTo>
                    <a:pt x="820" y="0"/>
                    <a:pt x="814" y="0"/>
                    <a:pt x="808"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7"/>
            <p:cNvSpPr/>
            <p:nvPr/>
          </p:nvSpPr>
          <p:spPr>
            <a:xfrm>
              <a:off x="317052" y="3449187"/>
              <a:ext cx="336424" cy="24450"/>
            </a:xfrm>
            <a:custGeom>
              <a:avLst/>
              <a:gdLst/>
              <a:ahLst/>
              <a:cxnLst/>
              <a:rect l="l" t="t" r="r" b="b"/>
              <a:pathLst>
                <a:path w="3151" h="229" extrusionOk="0">
                  <a:moveTo>
                    <a:pt x="18" y="0"/>
                  </a:moveTo>
                  <a:cubicBezTo>
                    <a:pt x="13" y="0"/>
                    <a:pt x="1" y="6"/>
                    <a:pt x="1" y="18"/>
                  </a:cubicBezTo>
                  <a:cubicBezTo>
                    <a:pt x="1" y="24"/>
                    <a:pt x="13" y="30"/>
                    <a:pt x="18" y="30"/>
                  </a:cubicBezTo>
                  <a:cubicBezTo>
                    <a:pt x="141" y="30"/>
                    <a:pt x="200" y="76"/>
                    <a:pt x="264" y="123"/>
                  </a:cubicBezTo>
                  <a:cubicBezTo>
                    <a:pt x="335" y="176"/>
                    <a:pt x="399" y="229"/>
                    <a:pt x="540" y="229"/>
                  </a:cubicBezTo>
                  <a:cubicBezTo>
                    <a:pt x="674" y="229"/>
                    <a:pt x="744" y="176"/>
                    <a:pt x="809" y="123"/>
                  </a:cubicBezTo>
                  <a:cubicBezTo>
                    <a:pt x="873" y="76"/>
                    <a:pt x="932" y="30"/>
                    <a:pt x="1055" y="30"/>
                  </a:cubicBezTo>
                  <a:cubicBezTo>
                    <a:pt x="1184" y="30"/>
                    <a:pt x="1242" y="76"/>
                    <a:pt x="1307" y="123"/>
                  </a:cubicBezTo>
                  <a:cubicBezTo>
                    <a:pt x="1371" y="176"/>
                    <a:pt x="1435" y="229"/>
                    <a:pt x="1576" y="229"/>
                  </a:cubicBezTo>
                  <a:cubicBezTo>
                    <a:pt x="1716" y="229"/>
                    <a:pt x="1781" y="176"/>
                    <a:pt x="1845" y="123"/>
                  </a:cubicBezTo>
                  <a:cubicBezTo>
                    <a:pt x="1916" y="76"/>
                    <a:pt x="1974" y="30"/>
                    <a:pt x="2097" y="30"/>
                  </a:cubicBezTo>
                  <a:cubicBezTo>
                    <a:pt x="2220" y="30"/>
                    <a:pt x="2279" y="76"/>
                    <a:pt x="2343" y="123"/>
                  </a:cubicBezTo>
                  <a:cubicBezTo>
                    <a:pt x="2413" y="176"/>
                    <a:pt x="2478" y="229"/>
                    <a:pt x="2618" y="229"/>
                  </a:cubicBezTo>
                  <a:cubicBezTo>
                    <a:pt x="2747" y="229"/>
                    <a:pt x="2823" y="176"/>
                    <a:pt x="2887" y="123"/>
                  </a:cubicBezTo>
                  <a:cubicBezTo>
                    <a:pt x="2952" y="76"/>
                    <a:pt x="3010" y="30"/>
                    <a:pt x="3133" y="30"/>
                  </a:cubicBezTo>
                  <a:cubicBezTo>
                    <a:pt x="3145" y="30"/>
                    <a:pt x="3151" y="24"/>
                    <a:pt x="3151" y="18"/>
                  </a:cubicBezTo>
                  <a:cubicBezTo>
                    <a:pt x="3151" y="6"/>
                    <a:pt x="3145" y="0"/>
                    <a:pt x="3133" y="0"/>
                  </a:cubicBezTo>
                  <a:cubicBezTo>
                    <a:pt x="2999" y="0"/>
                    <a:pt x="2928" y="53"/>
                    <a:pt x="2864" y="100"/>
                  </a:cubicBezTo>
                  <a:cubicBezTo>
                    <a:pt x="2800" y="153"/>
                    <a:pt x="2741" y="199"/>
                    <a:pt x="2618" y="199"/>
                  </a:cubicBezTo>
                  <a:cubicBezTo>
                    <a:pt x="2489" y="199"/>
                    <a:pt x="2431" y="153"/>
                    <a:pt x="2366" y="100"/>
                  </a:cubicBezTo>
                  <a:cubicBezTo>
                    <a:pt x="2302" y="53"/>
                    <a:pt x="2238" y="0"/>
                    <a:pt x="2097" y="0"/>
                  </a:cubicBezTo>
                  <a:cubicBezTo>
                    <a:pt x="1957" y="0"/>
                    <a:pt x="1892" y="53"/>
                    <a:pt x="1828" y="100"/>
                  </a:cubicBezTo>
                  <a:cubicBezTo>
                    <a:pt x="1757" y="153"/>
                    <a:pt x="1699" y="199"/>
                    <a:pt x="1576" y="199"/>
                  </a:cubicBezTo>
                  <a:cubicBezTo>
                    <a:pt x="1453" y="199"/>
                    <a:pt x="1394" y="153"/>
                    <a:pt x="1330" y="100"/>
                  </a:cubicBezTo>
                  <a:cubicBezTo>
                    <a:pt x="1260" y="53"/>
                    <a:pt x="1195" y="0"/>
                    <a:pt x="1055" y="0"/>
                  </a:cubicBezTo>
                  <a:cubicBezTo>
                    <a:pt x="920" y="0"/>
                    <a:pt x="850" y="53"/>
                    <a:pt x="785" y="100"/>
                  </a:cubicBezTo>
                  <a:cubicBezTo>
                    <a:pt x="721" y="153"/>
                    <a:pt x="663" y="199"/>
                    <a:pt x="540" y="199"/>
                  </a:cubicBezTo>
                  <a:cubicBezTo>
                    <a:pt x="411" y="199"/>
                    <a:pt x="352" y="153"/>
                    <a:pt x="288" y="100"/>
                  </a:cubicBezTo>
                  <a:cubicBezTo>
                    <a:pt x="223" y="53"/>
                    <a:pt x="159"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7"/>
            <p:cNvSpPr/>
            <p:nvPr/>
          </p:nvSpPr>
          <p:spPr>
            <a:xfrm>
              <a:off x="8808213" y="2869567"/>
              <a:ext cx="335784" cy="23809"/>
            </a:xfrm>
            <a:custGeom>
              <a:avLst/>
              <a:gdLst/>
              <a:ahLst/>
              <a:cxnLst/>
              <a:rect l="l" t="t" r="r" b="b"/>
              <a:pathLst>
                <a:path w="3145" h="223" extrusionOk="0">
                  <a:moveTo>
                    <a:pt x="12" y="0"/>
                  </a:moveTo>
                  <a:cubicBezTo>
                    <a:pt x="6" y="0"/>
                    <a:pt x="0" y="6"/>
                    <a:pt x="0" y="12"/>
                  </a:cubicBezTo>
                  <a:cubicBezTo>
                    <a:pt x="0" y="18"/>
                    <a:pt x="6" y="30"/>
                    <a:pt x="12" y="30"/>
                  </a:cubicBezTo>
                  <a:cubicBezTo>
                    <a:pt x="135" y="30"/>
                    <a:pt x="193" y="71"/>
                    <a:pt x="264" y="123"/>
                  </a:cubicBezTo>
                  <a:cubicBezTo>
                    <a:pt x="328" y="176"/>
                    <a:pt x="392" y="223"/>
                    <a:pt x="533" y="223"/>
                  </a:cubicBezTo>
                  <a:cubicBezTo>
                    <a:pt x="673" y="223"/>
                    <a:pt x="738" y="176"/>
                    <a:pt x="802" y="123"/>
                  </a:cubicBezTo>
                  <a:cubicBezTo>
                    <a:pt x="867" y="71"/>
                    <a:pt x="925" y="30"/>
                    <a:pt x="1054" y="30"/>
                  </a:cubicBezTo>
                  <a:cubicBezTo>
                    <a:pt x="1177" y="30"/>
                    <a:pt x="1235" y="71"/>
                    <a:pt x="1300" y="123"/>
                  </a:cubicBezTo>
                  <a:cubicBezTo>
                    <a:pt x="1364" y="176"/>
                    <a:pt x="1435" y="223"/>
                    <a:pt x="1569" y="223"/>
                  </a:cubicBezTo>
                  <a:cubicBezTo>
                    <a:pt x="1710" y="223"/>
                    <a:pt x="1774" y="176"/>
                    <a:pt x="1844" y="123"/>
                  </a:cubicBezTo>
                  <a:cubicBezTo>
                    <a:pt x="1909" y="71"/>
                    <a:pt x="1967" y="30"/>
                    <a:pt x="2090" y="30"/>
                  </a:cubicBezTo>
                  <a:cubicBezTo>
                    <a:pt x="2213" y="30"/>
                    <a:pt x="2272" y="71"/>
                    <a:pt x="2342" y="123"/>
                  </a:cubicBezTo>
                  <a:cubicBezTo>
                    <a:pt x="2407" y="176"/>
                    <a:pt x="2471" y="223"/>
                    <a:pt x="2611" y="223"/>
                  </a:cubicBezTo>
                  <a:cubicBezTo>
                    <a:pt x="2752" y="223"/>
                    <a:pt x="2816" y="176"/>
                    <a:pt x="2881" y="123"/>
                  </a:cubicBezTo>
                  <a:cubicBezTo>
                    <a:pt x="2945" y="71"/>
                    <a:pt x="3004" y="30"/>
                    <a:pt x="3133" y="30"/>
                  </a:cubicBezTo>
                  <a:cubicBezTo>
                    <a:pt x="3138" y="30"/>
                    <a:pt x="3144" y="18"/>
                    <a:pt x="3144" y="12"/>
                  </a:cubicBezTo>
                  <a:cubicBezTo>
                    <a:pt x="3144" y="6"/>
                    <a:pt x="3138" y="0"/>
                    <a:pt x="3133" y="0"/>
                  </a:cubicBezTo>
                  <a:cubicBezTo>
                    <a:pt x="2992" y="0"/>
                    <a:pt x="2928" y="47"/>
                    <a:pt x="2857" y="100"/>
                  </a:cubicBezTo>
                  <a:cubicBezTo>
                    <a:pt x="2793" y="153"/>
                    <a:pt x="2734" y="194"/>
                    <a:pt x="2611" y="194"/>
                  </a:cubicBezTo>
                  <a:cubicBezTo>
                    <a:pt x="2483" y="194"/>
                    <a:pt x="2430" y="153"/>
                    <a:pt x="2360" y="100"/>
                  </a:cubicBezTo>
                  <a:cubicBezTo>
                    <a:pt x="2295" y="47"/>
                    <a:pt x="2231" y="0"/>
                    <a:pt x="2090" y="0"/>
                  </a:cubicBezTo>
                  <a:cubicBezTo>
                    <a:pt x="1950" y="0"/>
                    <a:pt x="1885" y="47"/>
                    <a:pt x="1821" y="100"/>
                  </a:cubicBezTo>
                  <a:cubicBezTo>
                    <a:pt x="1757" y="153"/>
                    <a:pt x="1698" y="194"/>
                    <a:pt x="1569" y="194"/>
                  </a:cubicBezTo>
                  <a:cubicBezTo>
                    <a:pt x="1446" y="194"/>
                    <a:pt x="1388" y="153"/>
                    <a:pt x="1323" y="100"/>
                  </a:cubicBezTo>
                  <a:cubicBezTo>
                    <a:pt x="1259" y="47"/>
                    <a:pt x="1189" y="0"/>
                    <a:pt x="1054" y="0"/>
                  </a:cubicBezTo>
                  <a:cubicBezTo>
                    <a:pt x="913" y="0"/>
                    <a:pt x="849" y="47"/>
                    <a:pt x="779" y="100"/>
                  </a:cubicBezTo>
                  <a:cubicBezTo>
                    <a:pt x="714" y="153"/>
                    <a:pt x="656" y="194"/>
                    <a:pt x="533" y="194"/>
                  </a:cubicBezTo>
                  <a:cubicBezTo>
                    <a:pt x="410" y="194"/>
                    <a:pt x="351" y="153"/>
                    <a:pt x="281" y="100"/>
                  </a:cubicBezTo>
                  <a:cubicBezTo>
                    <a:pt x="217" y="47"/>
                    <a:pt x="152" y="0"/>
                    <a:pt x="12"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7"/>
            <p:cNvSpPr/>
            <p:nvPr/>
          </p:nvSpPr>
          <p:spPr>
            <a:xfrm>
              <a:off x="4290797" y="219894"/>
              <a:ext cx="336424" cy="24450"/>
            </a:xfrm>
            <a:custGeom>
              <a:avLst/>
              <a:gdLst/>
              <a:ahLst/>
              <a:cxnLst/>
              <a:rect l="l" t="t" r="r" b="b"/>
              <a:pathLst>
                <a:path w="3151" h="229" extrusionOk="0">
                  <a:moveTo>
                    <a:pt x="18" y="0"/>
                  </a:moveTo>
                  <a:cubicBezTo>
                    <a:pt x="6" y="0"/>
                    <a:pt x="0" y="12"/>
                    <a:pt x="0" y="18"/>
                  </a:cubicBezTo>
                  <a:cubicBezTo>
                    <a:pt x="0" y="24"/>
                    <a:pt x="6" y="30"/>
                    <a:pt x="18" y="30"/>
                  </a:cubicBezTo>
                  <a:cubicBezTo>
                    <a:pt x="141" y="30"/>
                    <a:pt x="199" y="76"/>
                    <a:pt x="264" y="129"/>
                  </a:cubicBezTo>
                  <a:cubicBezTo>
                    <a:pt x="328" y="176"/>
                    <a:pt x="398" y="229"/>
                    <a:pt x="533" y="229"/>
                  </a:cubicBezTo>
                  <a:cubicBezTo>
                    <a:pt x="673" y="229"/>
                    <a:pt x="738" y="176"/>
                    <a:pt x="808" y="129"/>
                  </a:cubicBezTo>
                  <a:cubicBezTo>
                    <a:pt x="873" y="76"/>
                    <a:pt x="931" y="30"/>
                    <a:pt x="1054" y="30"/>
                  </a:cubicBezTo>
                  <a:cubicBezTo>
                    <a:pt x="1177" y="30"/>
                    <a:pt x="1236" y="76"/>
                    <a:pt x="1306" y="129"/>
                  </a:cubicBezTo>
                  <a:cubicBezTo>
                    <a:pt x="1370" y="176"/>
                    <a:pt x="1435" y="229"/>
                    <a:pt x="1575" y="229"/>
                  </a:cubicBezTo>
                  <a:cubicBezTo>
                    <a:pt x="1716" y="229"/>
                    <a:pt x="1780" y="176"/>
                    <a:pt x="1844" y="129"/>
                  </a:cubicBezTo>
                  <a:cubicBezTo>
                    <a:pt x="1909" y="76"/>
                    <a:pt x="1967" y="30"/>
                    <a:pt x="2096" y="30"/>
                  </a:cubicBezTo>
                  <a:cubicBezTo>
                    <a:pt x="2219" y="30"/>
                    <a:pt x="2278" y="76"/>
                    <a:pt x="2342" y="129"/>
                  </a:cubicBezTo>
                  <a:cubicBezTo>
                    <a:pt x="2407" y="176"/>
                    <a:pt x="2477" y="229"/>
                    <a:pt x="2611" y="229"/>
                  </a:cubicBezTo>
                  <a:cubicBezTo>
                    <a:pt x="2746" y="229"/>
                    <a:pt x="2816" y="176"/>
                    <a:pt x="2887" y="129"/>
                  </a:cubicBezTo>
                  <a:cubicBezTo>
                    <a:pt x="2951" y="76"/>
                    <a:pt x="3010" y="30"/>
                    <a:pt x="3133" y="30"/>
                  </a:cubicBezTo>
                  <a:cubicBezTo>
                    <a:pt x="3138" y="30"/>
                    <a:pt x="3150" y="24"/>
                    <a:pt x="3150" y="18"/>
                  </a:cubicBezTo>
                  <a:cubicBezTo>
                    <a:pt x="3150" y="12"/>
                    <a:pt x="3138" y="0"/>
                    <a:pt x="3133" y="0"/>
                  </a:cubicBezTo>
                  <a:cubicBezTo>
                    <a:pt x="2992" y="0"/>
                    <a:pt x="2928" y="53"/>
                    <a:pt x="2863" y="106"/>
                  </a:cubicBezTo>
                  <a:cubicBezTo>
                    <a:pt x="2799" y="158"/>
                    <a:pt x="2740" y="199"/>
                    <a:pt x="2611" y="199"/>
                  </a:cubicBezTo>
                  <a:cubicBezTo>
                    <a:pt x="2489" y="199"/>
                    <a:pt x="2430" y="158"/>
                    <a:pt x="2366" y="106"/>
                  </a:cubicBezTo>
                  <a:cubicBezTo>
                    <a:pt x="2301" y="53"/>
                    <a:pt x="2231" y="0"/>
                    <a:pt x="2096" y="0"/>
                  </a:cubicBezTo>
                  <a:cubicBezTo>
                    <a:pt x="1956" y="0"/>
                    <a:pt x="1891" y="53"/>
                    <a:pt x="1821" y="106"/>
                  </a:cubicBezTo>
                  <a:cubicBezTo>
                    <a:pt x="1757" y="158"/>
                    <a:pt x="1698" y="199"/>
                    <a:pt x="1575" y="199"/>
                  </a:cubicBezTo>
                  <a:cubicBezTo>
                    <a:pt x="1452" y="199"/>
                    <a:pt x="1394" y="158"/>
                    <a:pt x="1323" y="106"/>
                  </a:cubicBezTo>
                  <a:cubicBezTo>
                    <a:pt x="1259" y="53"/>
                    <a:pt x="1195" y="0"/>
                    <a:pt x="1054" y="0"/>
                  </a:cubicBezTo>
                  <a:cubicBezTo>
                    <a:pt x="913" y="0"/>
                    <a:pt x="849" y="53"/>
                    <a:pt x="785" y="106"/>
                  </a:cubicBezTo>
                  <a:cubicBezTo>
                    <a:pt x="720" y="158"/>
                    <a:pt x="662" y="199"/>
                    <a:pt x="533" y="199"/>
                  </a:cubicBezTo>
                  <a:cubicBezTo>
                    <a:pt x="410" y="199"/>
                    <a:pt x="351" y="158"/>
                    <a:pt x="287" y="106"/>
                  </a:cubicBezTo>
                  <a:cubicBezTo>
                    <a:pt x="223" y="53"/>
                    <a:pt x="152"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7"/>
            <p:cNvSpPr/>
            <p:nvPr/>
          </p:nvSpPr>
          <p:spPr>
            <a:xfrm>
              <a:off x="1301488" y="319619"/>
              <a:ext cx="91286" cy="75698"/>
            </a:xfrm>
            <a:custGeom>
              <a:avLst/>
              <a:gdLst/>
              <a:ahLst/>
              <a:cxnLst/>
              <a:rect l="l" t="t" r="r" b="b"/>
              <a:pathLst>
                <a:path w="855" h="709" extrusionOk="0">
                  <a:moveTo>
                    <a:pt x="615" y="30"/>
                  </a:moveTo>
                  <a:cubicBezTo>
                    <a:pt x="726" y="30"/>
                    <a:pt x="820" y="117"/>
                    <a:pt x="820" y="234"/>
                  </a:cubicBezTo>
                  <a:cubicBezTo>
                    <a:pt x="820" y="287"/>
                    <a:pt x="820" y="410"/>
                    <a:pt x="539" y="592"/>
                  </a:cubicBezTo>
                  <a:lnTo>
                    <a:pt x="433" y="668"/>
                  </a:lnTo>
                  <a:lnTo>
                    <a:pt x="322" y="592"/>
                  </a:lnTo>
                  <a:cubicBezTo>
                    <a:pt x="35" y="410"/>
                    <a:pt x="35" y="287"/>
                    <a:pt x="35" y="234"/>
                  </a:cubicBezTo>
                  <a:cubicBezTo>
                    <a:pt x="35" y="176"/>
                    <a:pt x="59" y="123"/>
                    <a:pt x="94" y="88"/>
                  </a:cubicBezTo>
                  <a:cubicBezTo>
                    <a:pt x="129" y="53"/>
                    <a:pt x="182" y="30"/>
                    <a:pt x="240" y="30"/>
                  </a:cubicBezTo>
                  <a:cubicBezTo>
                    <a:pt x="310" y="30"/>
                    <a:pt x="375" y="65"/>
                    <a:pt x="416" y="123"/>
                  </a:cubicBezTo>
                  <a:cubicBezTo>
                    <a:pt x="416" y="129"/>
                    <a:pt x="422" y="129"/>
                    <a:pt x="433" y="129"/>
                  </a:cubicBezTo>
                  <a:cubicBezTo>
                    <a:pt x="439" y="129"/>
                    <a:pt x="445" y="129"/>
                    <a:pt x="445" y="123"/>
                  </a:cubicBezTo>
                  <a:cubicBezTo>
                    <a:pt x="480" y="65"/>
                    <a:pt x="551" y="30"/>
                    <a:pt x="615" y="30"/>
                  </a:cubicBezTo>
                  <a:close/>
                  <a:moveTo>
                    <a:pt x="240" y="0"/>
                  </a:moveTo>
                  <a:cubicBezTo>
                    <a:pt x="182" y="0"/>
                    <a:pt x="117" y="30"/>
                    <a:pt x="76" y="71"/>
                  </a:cubicBezTo>
                  <a:cubicBezTo>
                    <a:pt x="24" y="117"/>
                    <a:pt x="0" y="176"/>
                    <a:pt x="0" y="240"/>
                  </a:cubicBezTo>
                  <a:cubicBezTo>
                    <a:pt x="0" y="293"/>
                    <a:pt x="0" y="439"/>
                    <a:pt x="299" y="627"/>
                  </a:cubicBezTo>
                  <a:lnTo>
                    <a:pt x="428" y="709"/>
                  </a:lnTo>
                  <a:lnTo>
                    <a:pt x="439" y="709"/>
                  </a:lnTo>
                  <a:lnTo>
                    <a:pt x="562" y="627"/>
                  </a:lnTo>
                  <a:cubicBezTo>
                    <a:pt x="855" y="439"/>
                    <a:pt x="855" y="293"/>
                    <a:pt x="855" y="240"/>
                  </a:cubicBezTo>
                  <a:cubicBezTo>
                    <a:pt x="855" y="112"/>
                    <a:pt x="750" y="0"/>
                    <a:pt x="615" y="0"/>
                  </a:cubicBezTo>
                  <a:cubicBezTo>
                    <a:pt x="551" y="0"/>
                    <a:pt x="474" y="30"/>
                    <a:pt x="433" y="88"/>
                  </a:cubicBezTo>
                  <a:cubicBezTo>
                    <a:pt x="381" y="30"/>
                    <a:pt x="316" y="0"/>
                    <a:pt x="240" y="0"/>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0" name="Google Shape;220;p7"/>
            <p:cNvGrpSpPr/>
            <p:nvPr/>
          </p:nvGrpSpPr>
          <p:grpSpPr>
            <a:xfrm>
              <a:off x="6063364" y="60772"/>
              <a:ext cx="54453" cy="53706"/>
              <a:chOff x="267576" y="-388942"/>
              <a:chExt cx="51885" cy="51173"/>
            </a:xfrm>
          </p:grpSpPr>
          <p:sp>
            <p:nvSpPr>
              <p:cNvPr id="221" name="Google Shape;221;p7"/>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7"/>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7"/>
            <p:cNvGrpSpPr/>
            <p:nvPr/>
          </p:nvGrpSpPr>
          <p:grpSpPr>
            <a:xfrm>
              <a:off x="8222857" y="671946"/>
              <a:ext cx="54453" cy="53706"/>
              <a:chOff x="267576" y="-388942"/>
              <a:chExt cx="51885" cy="51173"/>
            </a:xfrm>
          </p:grpSpPr>
          <p:sp>
            <p:nvSpPr>
              <p:cNvPr id="224" name="Google Shape;224;p7"/>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7"/>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81"/>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column text 2">
  <p:cSld name="ONE_COLUMN_TEXT_1_1">
    <p:bg>
      <p:bgPr>
        <a:solidFill>
          <a:schemeClr val="dk1"/>
        </a:solidFill>
        <a:effectLst/>
      </p:bgPr>
    </p:bg>
    <p:spTree>
      <p:nvGrpSpPr>
        <p:cNvPr id="1" name="Shape 430"/>
        <p:cNvGrpSpPr/>
        <p:nvPr/>
      </p:nvGrpSpPr>
      <p:grpSpPr>
        <a:xfrm>
          <a:off x="0" y="0"/>
          <a:ext cx="0" cy="0"/>
          <a:chOff x="0" y="0"/>
          <a:chExt cx="0" cy="0"/>
        </a:xfrm>
      </p:grpSpPr>
      <p:sp>
        <p:nvSpPr>
          <p:cNvPr id="431" name="Google Shape;431;p15"/>
          <p:cNvSpPr/>
          <p:nvPr/>
        </p:nvSpPr>
        <p:spPr>
          <a:xfrm>
            <a:off x="204600" y="149100"/>
            <a:ext cx="8734800" cy="4845300"/>
          </a:xfrm>
          <a:prstGeom prst="roundRect">
            <a:avLst>
              <a:gd name="adj" fmla="val 4149"/>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15"/>
          <p:cNvSpPr txBox="1">
            <a:spLocks noGrp="1"/>
          </p:cNvSpPr>
          <p:nvPr>
            <p:ph type="subTitle" idx="1"/>
          </p:nvPr>
        </p:nvSpPr>
        <p:spPr>
          <a:xfrm>
            <a:off x="923796" y="2415725"/>
            <a:ext cx="3509100" cy="92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a:solidFill>
                  <a:schemeClr val="accent1"/>
                </a:solidFill>
              </a:defRPr>
            </a:lvl1pPr>
            <a:lvl2pPr lvl="1" algn="ctr" rtl="0">
              <a:lnSpc>
                <a:spcPct val="100000"/>
              </a:lnSpc>
              <a:spcBef>
                <a:spcPts val="0"/>
              </a:spcBef>
              <a:spcAft>
                <a:spcPts val="0"/>
              </a:spcAft>
              <a:buNone/>
              <a:defRPr>
                <a:solidFill>
                  <a:schemeClr val="accent1"/>
                </a:solidFill>
              </a:defRPr>
            </a:lvl2pPr>
            <a:lvl3pPr lvl="2" algn="ctr" rtl="0">
              <a:lnSpc>
                <a:spcPct val="100000"/>
              </a:lnSpc>
              <a:spcBef>
                <a:spcPts val="0"/>
              </a:spcBef>
              <a:spcAft>
                <a:spcPts val="0"/>
              </a:spcAft>
              <a:buNone/>
              <a:defRPr>
                <a:solidFill>
                  <a:schemeClr val="accent1"/>
                </a:solidFill>
              </a:defRPr>
            </a:lvl3pPr>
            <a:lvl4pPr lvl="3" algn="ctr" rtl="0">
              <a:lnSpc>
                <a:spcPct val="100000"/>
              </a:lnSpc>
              <a:spcBef>
                <a:spcPts val="0"/>
              </a:spcBef>
              <a:spcAft>
                <a:spcPts val="0"/>
              </a:spcAft>
              <a:buNone/>
              <a:defRPr>
                <a:solidFill>
                  <a:schemeClr val="accent1"/>
                </a:solidFill>
              </a:defRPr>
            </a:lvl4pPr>
            <a:lvl5pPr lvl="4" algn="ctr" rtl="0">
              <a:lnSpc>
                <a:spcPct val="100000"/>
              </a:lnSpc>
              <a:spcBef>
                <a:spcPts val="0"/>
              </a:spcBef>
              <a:spcAft>
                <a:spcPts val="0"/>
              </a:spcAft>
              <a:buNone/>
              <a:defRPr>
                <a:solidFill>
                  <a:schemeClr val="accent1"/>
                </a:solidFill>
              </a:defRPr>
            </a:lvl5pPr>
            <a:lvl6pPr lvl="5" algn="ctr" rtl="0">
              <a:lnSpc>
                <a:spcPct val="100000"/>
              </a:lnSpc>
              <a:spcBef>
                <a:spcPts val="0"/>
              </a:spcBef>
              <a:spcAft>
                <a:spcPts val="0"/>
              </a:spcAft>
              <a:buNone/>
              <a:defRPr>
                <a:solidFill>
                  <a:schemeClr val="accent1"/>
                </a:solidFill>
              </a:defRPr>
            </a:lvl6pPr>
            <a:lvl7pPr lvl="6" algn="ctr" rtl="0">
              <a:lnSpc>
                <a:spcPct val="100000"/>
              </a:lnSpc>
              <a:spcBef>
                <a:spcPts val="0"/>
              </a:spcBef>
              <a:spcAft>
                <a:spcPts val="0"/>
              </a:spcAft>
              <a:buNone/>
              <a:defRPr>
                <a:solidFill>
                  <a:schemeClr val="accent1"/>
                </a:solidFill>
              </a:defRPr>
            </a:lvl7pPr>
            <a:lvl8pPr lvl="7" algn="ctr" rtl="0">
              <a:lnSpc>
                <a:spcPct val="100000"/>
              </a:lnSpc>
              <a:spcBef>
                <a:spcPts val="0"/>
              </a:spcBef>
              <a:spcAft>
                <a:spcPts val="0"/>
              </a:spcAft>
              <a:buNone/>
              <a:defRPr>
                <a:solidFill>
                  <a:schemeClr val="accent1"/>
                </a:solidFill>
              </a:defRPr>
            </a:lvl8pPr>
            <a:lvl9pPr lvl="8" algn="ctr" rtl="0">
              <a:lnSpc>
                <a:spcPct val="100000"/>
              </a:lnSpc>
              <a:spcBef>
                <a:spcPts val="0"/>
              </a:spcBef>
              <a:spcAft>
                <a:spcPts val="0"/>
              </a:spcAft>
              <a:buNone/>
              <a:defRPr>
                <a:solidFill>
                  <a:schemeClr val="accent1"/>
                </a:solidFill>
              </a:defRPr>
            </a:lvl9pPr>
          </a:lstStyle>
          <a:p>
            <a:endParaRPr/>
          </a:p>
        </p:txBody>
      </p:sp>
      <p:sp>
        <p:nvSpPr>
          <p:cNvPr id="433" name="Google Shape;433;p15"/>
          <p:cNvSpPr txBox="1">
            <a:spLocks noGrp="1"/>
          </p:cNvSpPr>
          <p:nvPr>
            <p:ph type="subTitle" idx="2"/>
          </p:nvPr>
        </p:nvSpPr>
        <p:spPr>
          <a:xfrm flipH="1">
            <a:off x="1126113" y="2047250"/>
            <a:ext cx="3104400" cy="330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000" b="1">
                <a:solidFill>
                  <a:schemeClr val="accent1"/>
                </a:solidFill>
              </a:defRPr>
            </a:lvl1pPr>
            <a:lvl2pPr lvl="1" algn="ctr" rtl="0">
              <a:lnSpc>
                <a:spcPct val="100000"/>
              </a:lnSpc>
              <a:spcBef>
                <a:spcPts val="0"/>
              </a:spcBef>
              <a:spcAft>
                <a:spcPts val="0"/>
              </a:spcAft>
              <a:buNone/>
              <a:defRPr sz="2000" b="1">
                <a:solidFill>
                  <a:schemeClr val="accent1"/>
                </a:solidFill>
              </a:defRPr>
            </a:lvl2pPr>
            <a:lvl3pPr lvl="2" algn="ctr" rtl="0">
              <a:lnSpc>
                <a:spcPct val="100000"/>
              </a:lnSpc>
              <a:spcBef>
                <a:spcPts val="0"/>
              </a:spcBef>
              <a:spcAft>
                <a:spcPts val="0"/>
              </a:spcAft>
              <a:buNone/>
              <a:defRPr sz="2000" b="1">
                <a:solidFill>
                  <a:schemeClr val="accent1"/>
                </a:solidFill>
              </a:defRPr>
            </a:lvl3pPr>
            <a:lvl4pPr lvl="3" algn="ctr" rtl="0">
              <a:lnSpc>
                <a:spcPct val="100000"/>
              </a:lnSpc>
              <a:spcBef>
                <a:spcPts val="0"/>
              </a:spcBef>
              <a:spcAft>
                <a:spcPts val="0"/>
              </a:spcAft>
              <a:buNone/>
              <a:defRPr sz="2000" b="1">
                <a:solidFill>
                  <a:schemeClr val="accent1"/>
                </a:solidFill>
              </a:defRPr>
            </a:lvl4pPr>
            <a:lvl5pPr lvl="4" algn="ctr" rtl="0">
              <a:lnSpc>
                <a:spcPct val="100000"/>
              </a:lnSpc>
              <a:spcBef>
                <a:spcPts val="0"/>
              </a:spcBef>
              <a:spcAft>
                <a:spcPts val="0"/>
              </a:spcAft>
              <a:buNone/>
              <a:defRPr sz="2000" b="1">
                <a:solidFill>
                  <a:schemeClr val="accent1"/>
                </a:solidFill>
              </a:defRPr>
            </a:lvl5pPr>
            <a:lvl6pPr lvl="5" algn="ctr" rtl="0">
              <a:lnSpc>
                <a:spcPct val="100000"/>
              </a:lnSpc>
              <a:spcBef>
                <a:spcPts val="0"/>
              </a:spcBef>
              <a:spcAft>
                <a:spcPts val="0"/>
              </a:spcAft>
              <a:buNone/>
              <a:defRPr sz="2000" b="1">
                <a:solidFill>
                  <a:schemeClr val="accent1"/>
                </a:solidFill>
              </a:defRPr>
            </a:lvl6pPr>
            <a:lvl7pPr lvl="6" algn="ctr" rtl="0">
              <a:lnSpc>
                <a:spcPct val="100000"/>
              </a:lnSpc>
              <a:spcBef>
                <a:spcPts val="0"/>
              </a:spcBef>
              <a:spcAft>
                <a:spcPts val="0"/>
              </a:spcAft>
              <a:buNone/>
              <a:defRPr sz="2000" b="1">
                <a:solidFill>
                  <a:schemeClr val="accent1"/>
                </a:solidFill>
              </a:defRPr>
            </a:lvl7pPr>
            <a:lvl8pPr lvl="7" algn="ctr" rtl="0">
              <a:lnSpc>
                <a:spcPct val="100000"/>
              </a:lnSpc>
              <a:spcBef>
                <a:spcPts val="0"/>
              </a:spcBef>
              <a:spcAft>
                <a:spcPts val="0"/>
              </a:spcAft>
              <a:buNone/>
              <a:defRPr sz="2000" b="1">
                <a:solidFill>
                  <a:schemeClr val="accent1"/>
                </a:solidFill>
              </a:defRPr>
            </a:lvl8pPr>
            <a:lvl9pPr lvl="8" algn="ctr" rtl="0">
              <a:lnSpc>
                <a:spcPct val="100000"/>
              </a:lnSpc>
              <a:spcBef>
                <a:spcPts val="0"/>
              </a:spcBef>
              <a:spcAft>
                <a:spcPts val="0"/>
              </a:spcAft>
              <a:buNone/>
              <a:defRPr sz="2000" b="1">
                <a:solidFill>
                  <a:schemeClr val="accent1"/>
                </a:solidFill>
              </a:defRPr>
            </a:lvl9pPr>
          </a:lstStyle>
          <a:p>
            <a:endParaRPr/>
          </a:p>
        </p:txBody>
      </p:sp>
      <p:grpSp>
        <p:nvGrpSpPr>
          <p:cNvPr id="434" name="Google Shape;434;p15"/>
          <p:cNvGrpSpPr/>
          <p:nvPr/>
        </p:nvGrpSpPr>
        <p:grpSpPr>
          <a:xfrm rot="10800000">
            <a:off x="267952" y="1625183"/>
            <a:ext cx="8679382" cy="3324812"/>
            <a:chOff x="234756" y="60772"/>
            <a:chExt cx="8909241" cy="3412864"/>
          </a:xfrm>
        </p:grpSpPr>
        <p:grpSp>
          <p:nvGrpSpPr>
            <p:cNvPr id="435" name="Google Shape;435;p15"/>
            <p:cNvGrpSpPr/>
            <p:nvPr/>
          </p:nvGrpSpPr>
          <p:grpSpPr>
            <a:xfrm>
              <a:off x="599023" y="2405143"/>
              <a:ext cx="54453" cy="53706"/>
              <a:chOff x="267576" y="-388942"/>
              <a:chExt cx="51885" cy="51173"/>
            </a:xfrm>
          </p:grpSpPr>
          <p:sp>
            <p:nvSpPr>
              <p:cNvPr id="436" name="Google Shape;436;p15"/>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15"/>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8" name="Google Shape;438;p15"/>
            <p:cNvSpPr/>
            <p:nvPr/>
          </p:nvSpPr>
          <p:spPr>
            <a:xfrm>
              <a:off x="234756" y="1388265"/>
              <a:ext cx="75058" cy="75164"/>
            </a:xfrm>
            <a:custGeom>
              <a:avLst/>
              <a:gdLst/>
              <a:ahLst/>
              <a:cxnLst/>
              <a:rect l="l" t="t" r="r" b="b"/>
              <a:pathLst>
                <a:path w="703" h="704" extrusionOk="0">
                  <a:moveTo>
                    <a:pt x="352" y="36"/>
                  </a:moveTo>
                  <a:cubicBezTo>
                    <a:pt x="521" y="36"/>
                    <a:pt x="662" y="182"/>
                    <a:pt x="668" y="352"/>
                  </a:cubicBezTo>
                  <a:cubicBezTo>
                    <a:pt x="668" y="528"/>
                    <a:pt x="527" y="668"/>
                    <a:pt x="352" y="668"/>
                  </a:cubicBezTo>
                  <a:cubicBezTo>
                    <a:pt x="176" y="668"/>
                    <a:pt x="35" y="528"/>
                    <a:pt x="35" y="352"/>
                  </a:cubicBezTo>
                  <a:cubicBezTo>
                    <a:pt x="35" y="176"/>
                    <a:pt x="176" y="36"/>
                    <a:pt x="352" y="36"/>
                  </a:cubicBezTo>
                  <a:close/>
                  <a:moveTo>
                    <a:pt x="352" y="1"/>
                  </a:moveTo>
                  <a:cubicBezTo>
                    <a:pt x="153" y="1"/>
                    <a:pt x="0" y="159"/>
                    <a:pt x="0" y="352"/>
                  </a:cubicBezTo>
                  <a:cubicBezTo>
                    <a:pt x="0" y="551"/>
                    <a:pt x="164" y="703"/>
                    <a:pt x="352" y="703"/>
                  </a:cubicBezTo>
                  <a:cubicBezTo>
                    <a:pt x="545" y="703"/>
                    <a:pt x="697" y="539"/>
                    <a:pt x="703" y="352"/>
                  </a:cubicBezTo>
                  <a:cubicBezTo>
                    <a:pt x="703" y="153"/>
                    <a:pt x="551" y="1"/>
                    <a:pt x="352" y="1"/>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5"/>
            <p:cNvSpPr/>
            <p:nvPr/>
          </p:nvSpPr>
          <p:spPr>
            <a:xfrm>
              <a:off x="447697" y="283630"/>
              <a:ext cx="75164" cy="75164"/>
            </a:xfrm>
            <a:custGeom>
              <a:avLst/>
              <a:gdLst/>
              <a:ahLst/>
              <a:cxnLst/>
              <a:rect l="l" t="t" r="r" b="b"/>
              <a:pathLst>
                <a:path w="704" h="704" extrusionOk="0">
                  <a:moveTo>
                    <a:pt x="352" y="42"/>
                  </a:moveTo>
                  <a:cubicBezTo>
                    <a:pt x="522" y="42"/>
                    <a:pt x="656" y="182"/>
                    <a:pt x="668" y="358"/>
                  </a:cubicBezTo>
                  <a:cubicBezTo>
                    <a:pt x="668" y="534"/>
                    <a:pt x="528" y="674"/>
                    <a:pt x="352" y="674"/>
                  </a:cubicBezTo>
                  <a:cubicBezTo>
                    <a:pt x="176" y="674"/>
                    <a:pt x="36" y="534"/>
                    <a:pt x="36" y="358"/>
                  </a:cubicBezTo>
                  <a:cubicBezTo>
                    <a:pt x="36" y="182"/>
                    <a:pt x="176" y="42"/>
                    <a:pt x="352" y="42"/>
                  </a:cubicBezTo>
                  <a:close/>
                  <a:moveTo>
                    <a:pt x="352" y="1"/>
                  </a:moveTo>
                  <a:cubicBezTo>
                    <a:pt x="153" y="1"/>
                    <a:pt x="1" y="159"/>
                    <a:pt x="1" y="352"/>
                  </a:cubicBezTo>
                  <a:cubicBezTo>
                    <a:pt x="1" y="551"/>
                    <a:pt x="159" y="703"/>
                    <a:pt x="352" y="703"/>
                  </a:cubicBezTo>
                  <a:cubicBezTo>
                    <a:pt x="539" y="703"/>
                    <a:pt x="697" y="551"/>
                    <a:pt x="703" y="352"/>
                  </a:cubicBezTo>
                  <a:cubicBezTo>
                    <a:pt x="703" y="153"/>
                    <a:pt x="539" y="1"/>
                    <a:pt x="352"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15"/>
            <p:cNvSpPr/>
            <p:nvPr/>
          </p:nvSpPr>
          <p:spPr>
            <a:xfrm>
              <a:off x="8655642" y="279581"/>
              <a:ext cx="86375" cy="83279"/>
            </a:xfrm>
            <a:custGeom>
              <a:avLst/>
              <a:gdLst/>
              <a:ahLst/>
              <a:cxnLst/>
              <a:rect l="l" t="t" r="r" b="b"/>
              <a:pathLst>
                <a:path w="809" h="780" extrusionOk="0">
                  <a:moveTo>
                    <a:pt x="41" y="47"/>
                  </a:moveTo>
                  <a:lnTo>
                    <a:pt x="767" y="164"/>
                  </a:lnTo>
                  <a:lnTo>
                    <a:pt x="305" y="727"/>
                  </a:lnTo>
                  <a:lnTo>
                    <a:pt x="41" y="47"/>
                  </a:lnTo>
                  <a:close/>
                  <a:moveTo>
                    <a:pt x="12" y="1"/>
                  </a:moveTo>
                  <a:cubicBezTo>
                    <a:pt x="6" y="1"/>
                    <a:pt x="6" y="1"/>
                    <a:pt x="0" y="6"/>
                  </a:cubicBezTo>
                  <a:lnTo>
                    <a:pt x="0" y="24"/>
                  </a:lnTo>
                  <a:lnTo>
                    <a:pt x="287" y="762"/>
                  </a:lnTo>
                  <a:cubicBezTo>
                    <a:pt x="287" y="768"/>
                    <a:pt x="293" y="779"/>
                    <a:pt x="299" y="779"/>
                  </a:cubicBezTo>
                  <a:cubicBezTo>
                    <a:pt x="305" y="779"/>
                    <a:pt x="317" y="768"/>
                    <a:pt x="311" y="768"/>
                  </a:cubicBezTo>
                  <a:lnTo>
                    <a:pt x="808" y="153"/>
                  </a:lnTo>
                  <a:lnTo>
                    <a:pt x="808" y="141"/>
                  </a:lnTo>
                  <a:cubicBezTo>
                    <a:pt x="808" y="135"/>
                    <a:pt x="803" y="124"/>
                    <a:pt x="797" y="124"/>
                  </a:cubicBezTo>
                  <a:lnTo>
                    <a:pt x="12" y="1"/>
                  </a:ln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5"/>
            <p:cNvSpPr/>
            <p:nvPr/>
          </p:nvSpPr>
          <p:spPr>
            <a:xfrm>
              <a:off x="8808216" y="1305626"/>
              <a:ext cx="88297" cy="82638"/>
            </a:xfrm>
            <a:custGeom>
              <a:avLst/>
              <a:gdLst/>
              <a:ahLst/>
              <a:cxnLst/>
              <a:rect l="l" t="t" r="r" b="b"/>
              <a:pathLst>
                <a:path w="827" h="774" extrusionOk="0">
                  <a:moveTo>
                    <a:pt x="773" y="36"/>
                  </a:moveTo>
                  <a:lnTo>
                    <a:pt x="510" y="715"/>
                  </a:lnTo>
                  <a:lnTo>
                    <a:pt x="59" y="153"/>
                  </a:lnTo>
                  <a:lnTo>
                    <a:pt x="773" y="36"/>
                  </a:lnTo>
                  <a:close/>
                  <a:moveTo>
                    <a:pt x="803" y="1"/>
                  </a:moveTo>
                  <a:lnTo>
                    <a:pt x="18" y="124"/>
                  </a:lnTo>
                  <a:cubicBezTo>
                    <a:pt x="12" y="130"/>
                    <a:pt x="6" y="130"/>
                    <a:pt x="6" y="135"/>
                  </a:cubicBezTo>
                  <a:cubicBezTo>
                    <a:pt x="1" y="135"/>
                    <a:pt x="1" y="147"/>
                    <a:pt x="6" y="153"/>
                  </a:cubicBezTo>
                  <a:lnTo>
                    <a:pt x="504" y="768"/>
                  </a:lnTo>
                  <a:cubicBezTo>
                    <a:pt x="510" y="774"/>
                    <a:pt x="510" y="774"/>
                    <a:pt x="522" y="774"/>
                  </a:cubicBezTo>
                  <a:cubicBezTo>
                    <a:pt x="527" y="768"/>
                    <a:pt x="533" y="768"/>
                    <a:pt x="533" y="762"/>
                  </a:cubicBezTo>
                  <a:lnTo>
                    <a:pt x="820" y="18"/>
                  </a:lnTo>
                  <a:cubicBezTo>
                    <a:pt x="826" y="18"/>
                    <a:pt x="826" y="13"/>
                    <a:pt x="820" y="7"/>
                  </a:cubicBezTo>
                  <a:cubicBezTo>
                    <a:pt x="820" y="1"/>
                    <a:pt x="809" y="1"/>
                    <a:pt x="803" y="1"/>
                  </a:cubicBezTo>
                  <a:close/>
                </a:path>
              </a:pathLst>
            </a:custGeom>
            <a:solidFill>
              <a:srgbClr val="EA698C"/>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15"/>
            <p:cNvSpPr/>
            <p:nvPr/>
          </p:nvSpPr>
          <p:spPr>
            <a:xfrm>
              <a:off x="3049381" y="190856"/>
              <a:ext cx="88190" cy="82531"/>
            </a:xfrm>
            <a:custGeom>
              <a:avLst/>
              <a:gdLst/>
              <a:ahLst/>
              <a:cxnLst/>
              <a:rect l="l" t="t" r="r" b="b"/>
              <a:pathLst>
                <a:path w="826" h="773" extrusionOk="0">
                  <a:moveTo>
                    <a:pt x="779" y="41"/>
                  </a:moveTo>
                  <a:lnTo>
                    <a:pt x="515" y="720"/>
                  </a:lnTo>
                  <a:lnTo>
                    <a:pt x="59" y="158"/>
                  </a:lnTo>
                  <a:lnTo>
                    <a:pt x="779" y="41"/>
                  </a:lnTo>
                  <a:close/>
                  <a:moveTo>
                    <a:pt x="808" y="0"/>
                  </a:moveTo>
                  <a:lnTo>
                    <a:pt x="24" y="123"/>
                  </a:lnTo>
                  <a:cubicBezTo>
                    <a:pt x="18" y="129"/>
                    <a:pt x="12" y="129"/>
                    <a:pt x="12" y="135"/>
                  </a:cubicBezTo>
                  <a:cubicBezTo>
                    <a:pt x="0" y="135"/>
                    <a:pt x="0" y="147"/>
                    <a:pt x="12" y="152"/>
                  </a:cubicBezTo>
                  <a:lnTo>
                    <a:pt x="510" y="767"/>
                  </a:lnTo>
                  <a:cubicBezTo>
                    <a:pt x="515" y="773"/>
                    <a:pt x="515" y="773"/>
                    <a:pt x="521" y="773"/>
                  </a:cubicBezTo>
                  <a:cubicBezTo>
                    <a:pt x="527" y="773"/>
                    <a:pt x="539" y="773"/>
                    <a:pt x="533" y="761"/>
                  </a:cubicBezTo>
                  <a:lnTo>
                    <a:pt x="820" y="18"/>
                  </a:lnTo>
                  <a:cubicBezTo>
                    <a:pt x="826" y="18"/>
                    <a:pt x="826" y="12"/>
                    <a:pt x="820" y="6"/>
                  </a:cubicBezTo>
                  <a:cubicBezTo>
                    <a:pt x="820" y="0"/>
                    <a:pt x="814" y="0"/>
                    <a:pt x="808"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15"/>
            <p:cNvSpPr/>
            <p:nvPr/>
          </p:nvSpPr>
          <p:spPr>
            <a:xfrm>
              <a:off x="317052" y="3449187"/>
              <a:ext cx="336424" cy="24450"/>
            </a:xfrm>
            <a:custGeom>
              <a:avLst/>
              <a:gdLst/>
              <a:ahLst/>
              <a:cxnLst/>
              <a:rect l="l" t="t" r="r" b="b"/>
              <a:pathLst>
                <a:path w="3151" h="229" extrusionOk="0">
                  <a:moveTo>
                    <a:pt x="18" y="0"/>
                  </a:moveTo>
                  <a:cubicBezTo>
                    <a:pt x="13" y="0"/>
                    <a:pt x="1" y="6"/>
                    <a:pt x="1" y="18"/>
                  </a:cubicBezTo>
                  <a:cubicBezTo>
                    <a:pt x="1" y="24"/>
                    <a:pt x="13" y="30"/>
                    <a:pt x="18" y="30"/>
                  </a:cubicBezTo>
                  <a:cubicBezTo>
                    <a:pt x="141" y="30"/>
                    <a:pt x="200" y="76"/>
                    <a:pt x="264" y="123"/>
                  </a:cubicBezTo>
                  <a:cubicBezTo>
                    <a:pt x="335" y="176"/>
                    <a:pt x="399" y="229"/>
                    <a:pt x="540" y="229"/>
                  </a:cubicBezTo>
                  <a:cubicBezTo>
                    <a:pt x="674" y="229"/>
                    <a:pt x="744" y="176"/>
                    <a:pt x="809" y="123"/>
                  </a:cubicBezTo>
                  <a:cubicBezTo>
                    <a:pt x="873" y="76"/>
                    <a:pt x="932" y="30"/>
                    <a:pt x="1055" y="30"/>
                  </a:cubicBezTo>
                  <a:cubicBezTo>
                    <a:pt x="1184" y="30"/>
                    <a:pt x="1242" y="76"/>
                    <a:pt x="1307" y="123"/>
                  </a:cubicBezTo>
                  <a:cubicBezTo>
                    <a:pt x="1371" y="176"/>
                    <a:pt x="1435" y="229"/>
                    <a:pt x="1576" y="229"/>
                  </a:cubicBezTo>
                  <a:cubicBezTo>
                    <a:pt x="1716" y="229"/>
                    <a:pt x="1781" y="176"/>
                    <a:pt x="1845" y="123"/>
                  </a:cubicBezTo>
                  <a:cubicBezTo>
                    <a:pt x="1916" y="76"/>
                    <a:pt x="1974" y="30"/>
                    <a:pt x="2097" y="30"/>
                  </a:cubicBezTo>
                  <a:cubicBezTo>
                    <a:pt x="2220" y="30"/>
                    <a:pt x="2279" y="76"/>
                    <a:pt x="2343" y="123"/>
                  </a:cubicBezTo>
                  <a:cubicBezTo>
                    <a:pt x="2413" y="176"/>
                    <a:pt x="2478" y="229"/>
                    <a:pt x="2618" y="229"/>
                  </a:cubicBezTo>
                  <a:cubicBezTo>
                    <a:pt x="2747" y="229"/>
                    <a:pt x="2823" y="176"/>
                    <a:pt x="2887" y="123"/>
                  </a:cubicBezTo>
                  <a:cubicBezTo>
                    <a:pt x="2952" y="76"/>
                    <a:pt x="3010" y="30"/>
                    <a:pt x="3133" y="30"/>
                  </a:cubicBezTo>
                  <a:cubicBezTo>
                    <a:pt x="3145" y="30"/>
                    <a:pt x="3151" y="24"/>
                    <a:pt x="3151" y="18"/>
                  </a:cubicBezTo>
                  <a:cubicBezTo>
                    <a:pt x="3151" y="6"/>
                    <a:pt x="3145" y="0"/>
                    <a:pt x="3133" y="0"/>
                  </a:cubicBezTo>
                  <a:cubicBezTo>
                    <a:pt x="2999" y="0"/>
                    <a:pt x="2928" y="53"/>
                    <a:pt x="2864" y="100"/>
                  </a:cubicBezTo>
                  <a:cubicBezTo>
                    <a:pt x="2800" y="153"/>
                    <a:pt x="2741" y="199"/>
                    <a:pt x="2618" y="199"/>
                  </a:cubicBezTo>
                  <a:cubicBezTo>
                    <a:pt x="2489" y="199"/>
                    <a:pt x="2431" y="153"/>
                    <a:pt x="2366" y="100"/>
                  </a:cubicBezTo>
                  <a:cubicBezTo>
                    <a:pt x="2302" y="53"/>
                    <a:pt x="2238" y="0"/>
                    <a:pt x="2097" y="0"/>
                  </a:cubicBezTo>
                  <a:cubicBezTo>
                    <a:pt x="1957" y="0"/>
                    <a:pt x="1892" y="53"/>
                    <a:pt x="1828" y="100"/>
                  </a:cubicBezTo>
                  <a:cubicBezTo>
                    <a:pt x="1757" y="153"/>
                    <a:pt x="1699" y="199"/>
                    <a:pt x="1576" y="199"/>
                  </a:cubicBezTo>
                  <a:cubicBezTo>
                    <a:pt x="1453" y="199"/>
                    <a:pt x="1394" y="153"/>
                    <a:pt x="1330" y="100"/>
                  </a:cubicBezTo>
                  <a:cubicBezTo>
                    <a:pt x="1260" y="53"/>
                    <a:pt x="1195" y="0"/>
                    <a:pt x="1055" y="0"/>
                  </a:cubicBezTo>
                  <a:cubicBezTo>
                    <a:pt x="920" y="0"/>
                    <a:pt x="850" y="53"/>
                    <a:pt x="785" y="100"/>
                  </a:cubicBezTo>
                  <a:cubicBezTo>
                    <a:pt x="721" y="153"/>
                    <a:pt x="663" y="199"/>
                    <a:pt x="540" y="199"/>
                  </a:cubicBezTo>
                  <a:cubicBezTo>
                    <a:pt x="411" y="199"/>
                    <a:pt x="352" y="153"/>
                    <a:pt x="288" y="100"/>
                  </a:cubicBezTo>
                  <a:cubicBezTo>
                    <a:pt x="223" y="53"/>
                    <a:pt x="159"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5"/>
            <p:cNvSpPr/>
            <p:nvPr/>
          </p:nvSpPr>
          <p:spPr>
            <a:xfrm>
              <a:off x="8808213" y="2869567"/>
              <a:ext cx="335784" cy="23809"/>
            </a:xfrm>
            <a:custGeom>
              <a:avLst/>
              <a:gdLst/>
              <a:ahLst/>
              <a:cxnLst/>
              <a:rect l="l" t="t" r="r" b="b"/>
              <a:pathLst>
                <a:path w="3145" h="223" extrusionOk="0">
                  <a:moveTo>
                    <a:pt x="12" y="0"/>
                  </a:moveTo>
                  <a:cubicBezTo>
                    <a:pt x="6" y="0"/>
                    <a:pt x="0" y="6"/>
                    <a:pt x="0" y="12"/>
                  </a:cubicBezTo>
                  <a:cubicBezTo>
                    <a:pt x="0" y="18"/>
                    <a:pt x="6" y="30"/>
                    <a:pt x="12" y="30"/>
                  </a:cubicBezTo>
                  <a:cubicBezTo>
                    <a:pt x="135" y="30"/>
                    <a:pt x="193" y="71"/>
                    <a:pt x="264" y="123"/>
                  </a:cubicBezTo>
                  <a:cubicBezTo>
                    <a:pt x="328" y="176"/>
                    <a:pt x="392" y="223"/>
                    <a:pt x="533" y="223"/>
                  </a:cubicBezTo>
                  <a:cubicBezTo>
                    <a:pt x="673" y="223"/>
                    <a:pt x="738" y="176"/>
                    <a:pt x="802" y="123"/>
                  </a:cubicBezTo>
                  <a:cubicBezTo>
                    <a:pt x="867" y="71"/>
                    <a:pt x="925" y="30"/>
                    <a:pt x="1054" y="30"/>
                  </a:cubicBezTo>
                  <a:cubicBezTo>
                    <a:pt x="1177" y="30"/>
                    <a:pt x="1235" y="71"/>
                    <a:pt x="1300" y="123"/>
                  </a:cubicBezTo>
                  <a:cubicBezTo>
                    <a:pt x="1364" y="176"/>
                    <a:pt x="1435" y="223"/>
                    <a:pt x="1569" y="223"/>
                  </a:cubicBezTo>
                  <a:cubicBezTo>
                    <a:pt x="1710" y="223"/>
                    <a:pt x="1774" y="176"/>
                    <a:pt x="1844" y="123"/>
                  </a:cubicBezTo>
                  <a:cubicBezTo>
                    <a:pt x="1909" y="71"/>
                    <a:pt x="1967" y="30"/>
                    <a:pt x="2090" y="30"/>
                  </a:cubicBezTo>
                  <a:cubicBezTo>
                    <a:pt x="2213" y="30"/>
                    <a:pt x="2272" y="71"/>
                    <a:pt x="2342" y="123"/>
                  </a:cubicBezTo>
                  <a:cubicBezTo>
                    <a:pt x="2407" y="176"/>
                    <a:pt x="2471" y="223"/>
                    <a:pt x="2611" y="223"/>
                  </a:cubicBezTo>
                  <a:cubicBezTo>
                    <a:pt x="2752" y="223"/>
                    <a:pt x="2816" y="176"/>
                    <a:pt x="2881" y="123"/>
                  </a:cubicBezTo>
                  <a:cubicBezTo>
                    <a:pt x="2945" y="71"/>
                    <a:pt x="3004" y="30"/>
                    <a:pt x="3133" y="30"/>
                  </a:cubicBezTo>
                  <a:cubicBezTo>
                    <a:pt x="3138" y="30"/>
                    <a:pt x="3144" y="18"/>
                    <a:pt x="3144" y="12"/>
                  </a:cubicBezTo>
                  <a:cubicBezTo>
                    <a:pt x="3144" y="6"/>
                    <a:pt x="3138" y="0"/>
                    <a:pt x="3133" y="0"/>
                  </a:cubicBezTo>
                  <a:cubicBezTo>
                    <a:pt x="2992" y="0"/>
                    <a:pt x="2928" y="47"/>
                    <a:pt x="2857" y="100"/>
                  </a:cubicBezTo>
                  <a:cubicBezTo>
                    <a:pt x="2793" y="153"/>
                    <a:pt x="2734" y="194"/>
                    <a:pt x="2611" y="194"/>
                  </a:cubicBezTo>
                  <a:cubicBezTo>
                    <a:pt x="2483" y="194"/>
                    <a:pt x="2430" y="153"/>
                    <a:pt x="2360" y="100"/>
                  </a:cubicBezTo>
                  <a:cubicBezTo>
                    <a:pt x="2295" y="47"/>
                    <a:pt x="2231" y="0"/>
                    <a:pt x="2090" y="0"/>
                  </a:cubicBezTo>
                  <a:cubicBezTo>
                    <a:pt x="1950" y="0"/>
                    <a:pt x="1885" y="47"/>
                    <a:pt x="1821" y="100"/>
                  </a:cubicBezTo>
                  <a:cubicBezTo>
                    <a:pt x="1757" y="153"/>
                    <a:pt x="1698" y="194"/>
                    <a:pt x="1569" y="194"/>
                  </a:cubicBezTo>
                  <a:cubicBezTo>
                    <a:pt x="1446" y="194"/>
                    <a:pt x="1388" y="153"/>
                    <a:pt x="1323" y="100"/>
                  </a:cubicBezTo>
                  <a:cubicBezTo>
                    <a:pt x="1259" y="47"/>
                    <a:pt x="1189" y="0"/>
                    <a:pt x="1054" y="0"/>
                  </a:cubicBezTo>
                  <a:cubicBezTo>
                    <a:pt x="913" y="0"/>
                    <a:pt x="849" y="47"/>
                    <a:pt x="779" y="100"/>
                  </a:cubicBezTo>
                  <a:cubicBezTo>
                    <a:pt x="714" y="153"/>
                    <a:pt x="656" y="194"/>
                    <a:pt x="533" y="194"/>
                  </a:cubicBezTo>
                  <a:cubicBezTo>
                    <a:pt x="410" y="194"/>
                    <a:pt x="351" y="153"/>
                    <a:pt x="281" y="100"/>
                  </a:cubicBezTo>
                  <a:cubicBezTo>
                    <a:pt x="217" y="47"/>
                    <a:pt x="152" y="0"/>
                    <a:pt x="12"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5"/>
            <p:cNvSpPr/>
            <p:nvPr/>
          </p:nvSpPr>
          <p:spPr>
            <a:xfrm>
              <a:off x="4290797" y="219894"/>
              <a:ext cx="336424" cy="24450"/>
            </a:xfrm>
            <a:custGeom>
              <a:avLst/>
              <a:gdLst/>
              <a:ahLst/>
              <a:cxnLst/>
              <a:rect l="l" t="t" r="r" b="b"/>
              <a:pathLst>
                <a:path w="3151" h="229" extrusionOk="0">
                  <a:moveTo>
                    <a:pt x="18" y="0"/>
                  </a:moveTo>
                  <a:cubicBezTo>
                    <a:pt x="6" y="0"/>
                    <a:pt x="0" y="12"/>
                    <a:pt x="0" y="18"/>
                  </a:cubicBezTo>
                  <a:cubicBezTo>
                    <a:pt x="0" y="24"/>
                    <a:pt x="6" y="30"/>
                    <a:pt x="18" y="30"/>
                  </a:cubicBezTo>
                  <a:cubicBezTo>
                    <a:pt x="141" y="30"/>
                    <a:pt x="199" y="76"/>
                    <a:pt x="264" y="129"/>
                  </a:cubicBezTo>
                  <a:cubicBezTo>
                    <a:pt x="328" y="176"/>
                    <a:pt x="398" y="229"/>
                    <a:pt x="533" y="229"/>
                  </a:cubicBezTo>
                  <a:cubicBezTo>
                    <a:pt x="673" y="229"/>
                    <a:pt x="738" y="176"/>
                    <a:pt x="808" y="129"/>
                  </a:cubicBezTo>
                  <a:cubicBezTo>
                    <a:pt x="873" y="76"/>
                    <a:pt x="931" y="30"/>
                    <a:pt x="1054" y="30"/>
                  </a:cubicBezTo>
                  <a:cubicBezTo>
                    <a:pt x="1177" y="30"/>
                    <a:pt x="1236" y="76"/>
                    <a:pt x="1306" y="129"/>
                  </a:cubicBezTo>
                  <a:cubicBezTo>
                    <a:pt x="1370" y="176"/>
                    <a:pt x="1435" y="229"/>
                    <a:pt x="1575" y="229"/>
                  </a:cubicBezTo>
                  <a:cubicBezTo>
                    <a:pt x="1716" y="229"/>
                    <a:pt x="1780" y="176"/>
                    <a:pt x="1844" y="129"/>
                  </a:cubicBezTo>
                  <a:cubicBezTo>
                    <a:pt x="1909" y="76"/>
                    <a:pt x="1967" y="30"/>
                    <a:pt x="2096" y="30"/>
                  </a:cubicBezTo>
                  <a:cubicBezTo>
                    <a:pt x="2219" y="30"/>
                    <a:pt x="2278" y="76"/>
                    <a:pt x="2342" y="129"/>
                  </a:cubicBezTo>
                  <a:cubicBezTo>
                    <a:pt x="2407" y="176"/>
                    <a:pt x="2477" y="229"/>
                    <a:pt x="2611" y="229"/>
                  </a:cubicBezTo>
                  <a:cubicBezTo>
                    <a:pt x="2746" y="229"/>
                    <a:pt x="2816" y="176"/>
                    <a:pt x="2887" y="129"/>
                  </a:cubicBezTo>
                  <a:cubicBezTo>
                    <a:pt x="2951" y="76"/>
                    <a:pt x="3010" y="30"/>
                    <a:pt x="3133" y="30"/>
                  </a:cubicBezTo>
                  <a:cubicBezTo>
                    <a:pt x="3138" y="30"/>
                    <a:pt x="3150" y="24"/>
                    <a:pt x="3150" y="18"/>
                  </a:cubicBezTo>
                  <a:cubicBezTo>
                    <a:pt x="3150" y="12"/>
                    <a:pt x="3138" y="0"/>
                    <a:pt x="3133" y="0"/>
                  </a:cubicBezTo>
                  <a:cubicBezTo>
                    <a:pt x="2992" y="0"/>
                    <a:pt x="2928" y="53"/>
                    <a:pt x="2863" y="106"/>
                  </a:cubicBezTo>
                  <a:cubicBezTo>
                    <a:pt x="2799" y="158"/>
                    <a:pt x="2740" y="199"/>
                    <a:pt x="2611" y="199"/>
                  </a:cubicBezTo>
                  <a:cubicBezTo>
                    <a:pt x="2489" y="199"/>
                    <a:pt x="2430" y="158"/>
                    <a:pt x="2366" y="106"/>
                  </a:cubicBezTo>
                  <a:cubicBezTo>
                    <a:pt x="2301" y="53"/>
                    <a:pt x="2231" y="0"/>
                    <a:pt x="2096" y="0"/>
                  </a:cubicBezTo>
                  <a:cubicBezTo>
                    <a:pt x="1956" y="0"/>
                    <a:pt x="1891" y="53"/>
                    <a:pt x="1821" y="106"/>
                  </a:cubicBezTo>
                  <a:cubicBezTo>
                    <a:pt x="1757" y="158"/>
                    <a:pt x="1698" y="199"/>
                    <a:pt x="1575" y="199"/>
                  </a:cubicBezTo>
                  <a:cubicBezTo>
                    <a:pt x="1452" y="199"/>
                    <a:pt x="1394" y="158"/>
                    <a:pt x="1323" y="106"/>
                  </a:cubicBezTo>
                  <a:cubicBezTo>
                    <a:pt x="1259" y="53"/>
                    <a:pt x="1195" y="0"/>
                    <a:pt x="1054" y="0"/>
                  </a:cubicBezTo>
                  <a:cubicBezTo>
                    <a:pt x="913" y="0"/>
                    <a:pt x="849" y="53"/>
                    <a:pt x="785" y="106"/>
                  </a:cubicBezTo>
                  <a:cubicBezTo>
                    <a:pt x="720" y="158"/>
                    <a:pt x="662" y="199"/>
                    <a:pt x="533" y="199"/>
                  </a:cubicBezTo>
                  <a:cubicBezTo>
                    <a:pt x="410" y="199"/>
                    <a:pt x="351" y="158"/>
                    <a:pt x="287" y="106"/>
                  </a:cubicBezTo>
                  <a:cubicBezTo>
                    <a:pt x="223" y="53"/>
                    <a:pt x="152"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5"/>
            <p:cNvSpPr/>
            <p:nvPr/>
          </p:nvSpPr>
          <p:spPr>
            <a:xfrm>
              <a:off x="1301488" y="319619"/>
              <a:ext cx="91286" cy="75698"/>
            </a:xfrm>
            <a:custGeom>
              <a:avLst/>
              <a:gdLst/>
              <a:ahLst/>
              <a:cxnLst/>
              <a:rect l="l" t="t" r="r" b="b"/>
              <a:pathLst>
                <a:path w="855" h="709" extrusionOk="0">
                  <a:moveTo>
                    <a:pt x="615" y="30"/>
                  </a:moveTo>
                  <a:cubicBezTo>
                    <a:pt x="726" y="30"/>
                    <a:pt x="820" y="117"/>
                    <a:pt x="820" y="234"/>
                  </a:cubicBezTo>
                  <a:cubicBezTo>
                    <a:pt x="820" y="287"/>
                    <a:pt x="820" y="410"/>
                    <a:pt x="539" y="592"/>
                  </a:cubicBezTo>
                  <a:lnTo>
                    <a:pt x="433" y="668"/>
                  </a:lnTo>
                  <a:lnTo>
                    <a:pt x="322" y="592"/>
                  </a:lnTo>
                  <a:cubicBezTo>
                    <a:pt x="35" y="410"/>
                    <a:pt x="35" y="287"/>
                    <a:pt x="35" y="234"/>
                  </a:cubicBezTo>
                  <a:cubicBezTo>
                    <a:pt x="35" y="176"/>
                    <a:pt x="59" y="123"/>
                    <a:pt x="94" y="88"/>
                  </a:cubicBezTo>
                  <a:cubicBezTo>
                    <a:pt x="129" y="53"/>
                    <a:pt x="182" y="30"/>
                    <a:pt x="240" y="30"/>
                  </a:cubicBezTo>
                  <a:cubicBezTo>
                    <a:pt x="310" y="30"/>
                    <a:pt x="375" y="65"/>
                    <a:pt x="416" y="123"/>
                  </a:cubicBezTo>
                  <a:cubicBezTo>
                    <a:pt x="416" y="129"/>
                    <a:pt x="422" y="129"/>
                    <a:pt x="433" y="129"/>
                  </a:cubicBezTo>
                  <a:cubicBezTo>
                    <a:pt x="439" y="129"/>
                    <a:pt x="445" y="129"/>
                    <a:pt x="445" y="123"/>
                  </a:cubicBezTo>
                  <a:cubicBezTo>
                    <a:pt x="480" y="65"/>
                    <a:pt x="551" y="30"/>
                    <a:pt x="615" y="30"/>
                  </a:cubicBezTo>
                  <a:close/>
                  <a:moveTo>
                    <a:pt x="240" y="0"/>
                  </a:moveTo>
                  <a:cubicBezTo>
                    <a:pt x="182" y="0"/>
                    <a:pt x="117" y="30"/>
                    <a:pt x="76" y="71"/>
                  </a:cubicBezTo>
                  <a:cubicBezTo>
                    <a:pt x="24" y="117"/>
                    <a:pt x="0" y="176"/>
                    <a:pt x="0" y="240"/>
                  </a:cubicBezTo>
                  <a:cubicBezTo>
                    <a:pt x="0" y="293"/>
                    <a:pt x="0" y="439"/>
                    <a:pt x="299" y="627"/>
                  </a:cubicBezTo>
                  <a:lnTo>
                    <a:pt x="428" y="709"/>
                  </a:lnTo>
                  <a:lnTo>
                    <a:pt x="439" y="709"/>
                  </a:lnTo>
                  <a:lnTo>
                    <a:pt x="562" y="627"/>
                  </a:lnTo>
                  <a:cubicBezTo>
                    <a:pt x="855" y="439"/>
                    <a:pt x="855" y="293"/>
                    <a:pt x="855" y="240"/>
                  </a:cubicBezTo>
                  <a:cubicBezTo>
                    <a:pt x="855" y="112"/>
                    <a:pt x="750" y="0"/>
                    <a:pt x="615" y="0"/>
                  </a:cubicBezTo>
                  <a:cubicBezTo>
                    <a:pt x="551" y="0"/>
                    <a:pt x="474" y="30"/>
                    <a:pt x="433" y="88"/>
                  </a:cubicBezTo>
                  <a:cubicBezTo>
                    <a:pt x="381" y="30"/>
                    <a:pt x="316" y="0"/>
                    <a:pt x="240" y="0"/>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7" name="Google Shape;447;p15"/>
            <p:cNvGrpSpPr/>
            <p:nvPr/>
          </p:nvGrpSpPr>
          <p:grpSpPr>
            <a:xfrm>
              <a:off x="6063364" y="60772"/>
              <a:ext cx="54453" cy="53706"/>
              <a:chOff x="267576" y="-388942"/>
              <a:chExt cx="51885" cy="51173"/>
            </a:xfrm>
          </p:grpSpPr>
          <p:sp>
            <p:nvSpPr>
              <p:cNvPr id="448" name="Google Shape;448;p15"/>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15"/>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0" name="Google Shape;450;p15"/>
            <p:cNvGrpSpPr/>
            <p:nvPr/>
          </p:nvGrpSpPr>
          <p:grpSpPr>
            <a:xfrm>
              <a:off x="8222857" y="671946"/>
              <a:ext cx="54453" cy="53706"/>
              <a:chOff x="267576" y="-388942"/>
              <a:chExt cx="51885" cy="51173"/>
            </a:xfrm>
          </p:grpSpPr>
          <p:sp>
            <p:nvSpPr>
              <p:cNvPr id="451" name="Google Shape;451;p15"/>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15"/>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53" name="Google Shape;453;p15"/>
          <p:cNvSpPr txBox="1">
            <a:spLocks noGrp="1"/>
          </p:cNvSpPr>
          <p:nvPr>
            <p:ph type="title"/>
          </p:nvPr>
        </p:nvSpPr>
        <p:spPr>
          <a:xfrm>
            <a:off x="719550" y="794812"/>
            <a:ext cx="77049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Font typeface="Sen"/>
              <a:buNone/>
              <a:defRPr>
                <a:solidFill>
                  <a:schemeClr val="lt2"/>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4">
  <p:cSld name="TITLE_AND_BODY_2">
    <p:bg>
      <p:bgPr>
        <a:solidFill>
          <a:schemeClr val="dk1"/>
        </a:solidFill>
        <a:effectLst/>
      </p:bgPr>
    </p:bg>
    <p:spTree>
      <p:nvGrpSpPr>
        <p:cNvPr id="1" name="Shape 980"/>
        <p:cNvGrpSpPr/>
        <p:nvPr/>
      </p:nvGrpSpPr>
      <p:grpSpPr>
        <a:xfrm>
          <a:off x="0" y="0"/>
          <a:ext cx="0" cy="0"/>
          <a:chOff x="0" y="0"/>
          <a:chExt cx="0" cy="0"/>
        </a:xfrm>
      </p:grpSpPr>
      <p:sp>
        <p:nvSpPr>
          <p:cNvPr id="981" name="Google Shape;981;p34"/>
          <p:cNvSpPr/>
          <p:nvPr/>
        </p:nvSpPr>
        <p:spPr>
          <a:xfrm>
            <a:off x="204600" y="149100"/>
            <a:ext cx="8734800" cy="4845300"/>
          </a:xfrm>
          <a:prstGeom prst="roundRect">
            <a:avLst>
              <a:gd name="adj" fmla="val 4149"/>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34"/>
          <p:cNvSpPr txBox="1">
            <a:spLocks noGrp="1"/>
          </p:cNvSpPr>
          <p:nvPr>
            <p:ph type="title"/>
          </p:nvPr>
        </p:nvSpPr>
        <p:spPr>
          <a:xfrm>
            <a:off x="655650" y="792341"/>
            <a:ext cx="7832700" cy="572700"/>
          </a:xfrm>
          <a:prstGeom prst="rect">
            <a:avLst/>
          </a:prstGeom>
          <a:effectLst>
            <a:outerShdw dist="19050" dir="20520000" algn="bl" rotWithShape="0">
              <a:schemeClr val="lt1"/>
            </a:outerShdw>
          </a:effectLst>
        </p:spPr>
        <p:txBody>
          <a:bodyPr spcFirstLastPara="1" wrap="square" lIns="91425" tIns="91425" rIns="91425" bIns="91425" anchor="t" anchorCtr="0">
            <a:noAutofit/>
          </a:bodyPr>
          <a:lstStyle>
            <a:lvl1pPr lvl="0" algn="ctr" rtl="0">
              <a:spcBef>
                <a:spcPts val="0"/>
              </a:spcBef>
              <a:spcAft>
                <a:spcPts val="0"/>
              </a:spcAft>
              <a:buSzPts val="3000"/>
              <a:buFont typeface="Comfortaa"/>
              <a:buNone/>
              <a:defRPr b="1">
                <a:solidFill>
                  <a:schemeClr val="lt2"/>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983" name="Google Shape;983;p34"/>
          <p:cNvSpPr txBox="1">
            <a:spLocks noGrp="1"/>
          </p:cNvSpPr>
          <p:nvPr>
            <p:ph type="subTitle" idx="1"/>
          </p:nvPr>
        </p:nvSpPr>
        <p:spPr>
          <a:xfrm>
            <a:off x="713225" y="1613650"/>
            <a:ext cx="7717800" cy="2314500"/>
          </a:xfrm>
          <a:prstGeom prst="rect">
            <a:avLst/>
          </a:prstGeom>
        </p:spPr>
        <p:txBody>
          <a:bodyPr spcFirstLastPara="1" wrap="square" lIns="91425" tIns="91425" rIns="91425" bIns="91425" anchor="ctr" anchorCtr="0">
            <a:noAutofit/>
          </a:bodyPr>
          <a:lstStyle>
            <a:lvl1pPr marR="50800" lvl="0" rtl="0">
              <a:lnSpc>
                <a:spcPct val="100000"/>
              </a:lnSpc>
              <a:spcBef>
                <a:spcPts val="0"/>
              </a:spcBef>
              <a:spcAft>
                <a:spcPts val="0"/>
              </a:spcAft>
              <a:buNone/>
              <a:defRPr sz="1400">
                <a:solidFill>
                  <a:schemeClr val="accent1"/>
                </a:solidFill>
              </a:defRPr>
            </a:lvl1pPr>
            <a:lvl2pPr marR="50800" lvl="1" rtl="0">
              <a:lnSpc>
                <a:spcPct val="100000"/>
              </a:lnSpc>
              <a:spcBef>
                <a:spcPts val="0"/>
              </a:spcBef>
              <a:spcAft>
                <a:spcPts val="0"/>
              </a:spcAft>
              <a:buNone/>
              <a:defRPr sz="1400">
                <a:solidFill>
                  <a:schemeClr val="accent1"/>
                </a:solidFill>
              </a:defRPr>
            </a:lvl2pPr>
            <a:lvl3pPr marR="50800" lvl="2" rtl="0">
              <a:lnSpc>
                <a:spcPct val="100000"/>
              </a:lnSpc>
              <a:spcBef>
                <a:spcPts val="0"/>
              </a:spcBef>
              <a:spcAft>
                <a:spcPts val="0"/>
              </a:spcAft>
              <a:buNone/>
              <a:defRPr sz="1400">
                <a:solidFill>
                  <a:schemeClr val="accent1"/>
                </a:solidFill>
              </a:defRPr>
            </a:lvl3pPr>
            <a:lvl4pPr marR="50800" lvl="3" rtl="0">
              <a:lnSpc>
                <a:spcPct val="100000"/>
              </a:lnSpc>
              <a:spcBef>
                <a:spcPts val="0"/>
              </a:spcBef>
              <a:spcAft>
                <a:spcPts val="0"/>
              </a:spcAft>
              <a:buNone/>
              <a:defRPr sz="1400">
                <a:solidFill>
                  <a:schemeClr val="accent1"/>
                </a:solidFill>
              </a:defRPr>
            </a:lvl4pPr>
            <a:lvl5pPr marR="50800" lvl="4" rtl="0">
              <a:lnSpc>
                <a:spcPct val="100000"/>
              </a:lnSpc>
              <a:spcBef>
                <a:spcPts val="0"/>
              </a:spcBef>
              <a:spcAft>
                <a:spcPts val="0"/>
              </a:spcAft>
              <a:buNone/>
              <a:defRPr sz="1400">
                <a:solidFill>
                  <a:schemeClr val="accent1"/>
                </a:solidFill>
              </a:defRPr>
            </a:lvl5pPr>
            <a:lvl6pPr marR="50800" lvl="5" rtl="0">
              <a:lnSpc>
                <a:spcPct val="100000"/>
              </a:lnSpc>
              <a:spcBef>
                <a:spcPts val="0"/>
              </a:spcBef>
              <a:spcAft>
                <a:spcPts val="0"/>
              </a:spcAft>
              <a:buNone/>
              <a:defRPr sz="1400">
                <a:solidFill>
                  <a:schemeClr val="accent1"/>
                </a:solidFill>
              </a:defRPr>
            </a:lvl6pPr>
            <a:lvl7pPr marR="50800" lvl="6" rtl="0">
              <a:lnSpc>
                <a:spcPct val="100000"/>
              </a:lnSpc>
              <a:spcBef>
                <a:spcPts val="0"/>
              </a:spcBef>
              <a:spcAft>
                <a:spcPts val="0"/>
              </a:spcAft>
              <a:buNone/>
              <a:defRPr sz="1400">
                <a:solidFill>
                  <a:schemeClr val="accent1"/>
                </a:solidFill>
              </a:defRPr>
            </a:lvl7pPr>
            <a:lvl8pPr marR="50800" lvl="7" rtl="0">
              <a:lnSpc>
                <a:spcPct val="100000"/>
              </a:lnSpc>
              <a:spcBef>
                <a:spcPts val="0"/>
              </a:spcBef>
              <a:spcAft>
                <a:spcPts val="0"/>
              </a:spcAft>
              <a:buNone/>
              <a:defRPr sz="1400">
                <a:solidFill>
                  <a:schemeClr val="accent1"/>
                </a:solidFill>
              </a:defRPr>
            </a:lvl8pPr>
            <a:lvl9pPr marR="50800" lvl="8" rtl="0">
              <a:lnSpc>
                <a:spcPct val="100000"/>
              </a:lnSpc>
              <a:spcBef>
                <a:spcPts val="0"/>
              </a:spcBef>
              <a:spcAft>
                <a:spcPts val="0"/>
              </a:spcAft>
              <a:buNone/>
              <a:defRPr sz="1400">
                <a:solidFill>
                  <a:schemeClr val="accent1"/>
                </a:solidFill>
              </a:defRPr>
            </a:lvl9pPr>
          </a:lstStyle>
          <a:p>
            <a:endParaRPr/>
          </a:p>
        </p:txBody>
      </p:sp>
      <p:grpSp>
        <p:nvGrpSpPr>
          <p:cNvPr id="984" name="Google Shape;984;p34"/>
          <p:cNvGrpSpPr/>
          <p:nvPr/>
        </p:nvGrpSpPr>
        <p:grpSpPr>
          <a:xfrm rot="10800000">
            <a:off x="192244" y="1604873"/>
            <a:ext cx="8737292" cy="3346996"/>
            <a:chOff x="234756" y="60772"/>
            <a:chExt cx="8909241" cy="3412864"/>
          </a:xfrm>
        </p:grpSpPr>
        <p:grpSp>
          <p:nvGrpSpPr>
            <p:cNvPr id="985" name="Google Shape;985;p34"/>
            <p:cNvGrpSpPr/>
            <p:nvPr/>
          </p:nvGrpSpPr>
          <p:grpSpPr>
            <a:xfrm>
              <a:off x="599023" y="2405143"/>
              <a:ext cx="54453" cy="53706"/>
              <a:chOff x="267576" y="-388942"/>
              <a:chExt cx="51885" cy="51173"/>
            </a:xfrm>
          </p:grpSpPr>
          <p:sp>
            <p:nvSpPr>
              <p:cNvPr id="986" name="Google Shape;986;p34"/>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34"/>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8" name="Google Shape;988;p34"/>
            <p:cNvSpPr/>
            <p:nvPr/>
          </p:nvSpPr>
          <p:spPr>
            <a:xfrm>
              <a:off x="234756" y="1388265"/>
              <a:ext cx="75058" cy="75164"/>
            </a:xfrm>
            <a:custGeom>
              <a:avLst/>
              <a:gdLst/>
              <a:ahLst/>
              <a:cxnLst/>
              <a:rect l="l" t="t" r="r" b="b"/>
              <a:pathLst>
                <a:path w="703" h="704" extrusionOk="0">
                  <a:moveTo>
                    <a:pt x="352" y="36"/>
                  </a:moveTo>
                  <a:cubicBezTo>
                    <a:pt x="521" y="36"/>
                    <a:pt x="662" y="182"/>
                    <a:pt x="668" y="352"/>
                  </a:cubicBezTo>
                  <a:cubicBezTo>
                    <a:pt x="668" y="528"/>
                    <a:pt x="527" y="668"/>
                    <a:pt x="352" y="668"/>
                  </a:cubicBezTo>
                  <a:cubicBezTo>
                    <a:pt x="176" y="668"/>
                    <a:pt x="35" y="528"/>
                    <a:pt x="35" y="352"/>
                  </a:cubicBezTo>
                  <a:cubicBezTo>
                    <a:pt x="35" y="176"/>
                    <a:pt x="176" y="36"/>
                    <a:pt x="352" y="36"/>
                  </a:cubicBezTo>
                  <a:close/>
                  <a:moveTo>
                    <a:pt x="352" y="1"/>
                  </a:moveTo>
                  <a:cubicBezTo>
                    <a:pt x="153" y="1"/>
                    <a:pt x="0" y="159"/>
                    <a:pt x="0" y="352"/>
                  </a:cubicBezTo>
                  <a:cubicBezTo>
                    <a:pt x="0" y="551"/>
                    <a:pt x="164" y="703"/>
                    <a:pt x="352" y="703"/>
                  </a:cubicBezTo>
                  <a:cubicBezTo>
                    <a:pt x="545" y="703"/>
                    <a:pt x="697" y="539"/>
                    <a:pt x="703" y="352"/>
                  </a:cubicBezTo>
                  <a:cubicBezTo>
                    <a:pt x="703" y="153"/>
                    <a:pt x="551" y="1"/>
                    <a:pt x="352" y="1"/>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34"/>
            <p:cNvSpPr/>
            <p:nvPr/>
          </p:nvSpPr>
          <p:spPr>
            <a:xfrm>
              <a:off x="447697" y="283630"/>
              <a:ext cx="75164" cy="75164"/>
            </a:xfrm>
            <a:custGeom>
              <a:avLst/>
              <a:gdLst/>
              <a:ahLst/>
              <a:cxnLst/>
              <a:rect l="l" t="t" r="r" b="b"/>
              <a:pathLst>
                <a:path w="704" h="704" extrusionOk="0">
                  <a:moveTo>
                    <a:pt x="352" y="42"/>
                  </a:moveTo>
                  <a:cubicBezTo>
                    <a:pt x="522" y="42"/>
                    <a:pt x="656" y="182"/>
                    <a:pt x="668" y="358"/>
                  </a:cubicBezTo>
                  <a:cubicBezTo>
                    <a:pt x="668" y="534"/>
                    <a:pt x="528" y="674"/>
                    <a:pt x="352" y="674"/>
                  </a:cubicBezTo>
                  <a:cubicBezTo>
                    <a:pt x="176" y="674"/>
                    <a:pt x="36" y="534"/>
                    <a:pt x="36" y="358"/>
                  </a:cubicBezTo>
                  <a:cubicBezTo>
                    <a:pt x="36" y="182"/>
                    <a:pt x="176" y="42"/>
                    <a:pt x="352" y="42"/>
                  </a:cubicBezTo>
                  <a:close/>
                  <a:moveTo>
                    <a:pt x="352" y="1"/>
                  </a:moveTo>
                  <a:cubicBezTo>
                    <a:pt x="153" y="1"/>
                    <a:pt x="1" y="159"/>
                    <a:pt x="1" y="352"/>
                  </a:cubicBezTo>
                  <a:cubicBezTo>
                    <a:pt x="1" y="551"/>
                    <a:pt x="159" y="703"/>
                    <a:pt x="352" y="703"/>
                  </a:cubicBezTo>
                  <a:cubicBezTo>
                    <a:pt x="539" y="703"/>
                    <a:pt x="697" y="551"/>
                    <a:pt x="703" y="352"/>
                  </a:cubicBezTo>
                  <a:cubicBezTo>
                    <a:pt x="703" y="153"/>
                    <a:pt x="539" y="1"/>
                    <a:pt x="352"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34"/>
            <p:cNvSpPr/>
            <p:nvPr/>
          </p:nvSpPr>
          <p:spPr>
            <a:xfrm>
              <a:off x="8655642" y="279581"/>
              <a:ext cx="86375" cy="83279"/>
            </a:xfrm>
            <a:custGeom>
              <a:avLst/>
              <a:gdLst/>
              <a:ahLst/>
              <a:cxnLst/>
              <a:rect l="l" t="t" r="r" b="b"/>
              <a:pathLst>
                <a:path w="809" h="780" extrusionOk="0">
                  <a:moveTo>
                    <a:pt x="41" y="47"/>
                  </a:moveTo>
                  <a:lnTo>
                    <a:pt x="767" y="164"/>
                  </a:lnTo>
                  <a:lnTo>
                    <a:pt x="305" y="727"/>
                  </a:lnTo>
                  <a:lnTo>
                    <a:pt x="41" y="47"/>
                  </a:lnTo>
                  <a:close/>
                  <a:moveTo>
                    <a:pt x="12" y="1"/>
                  </a:moveTo>
                  <a:cubicBezTo>
                    <a:pt x="6" y="1"/>
                    <a:pt x="6" y="1"/>
                    <a:pt x="0" y="6"/>
                  </a:cubicBezTo>
                  <a:lnTo>
                    <a:pt x="0" y="24"/>
                  </a:lnTo>
                  <a:lnTo>
                    <a:pt x="287" y="762"/>
                  </a:lnTo>
                  <a:cubicBezTo>
                    <a:pt x="287" y="768"/>
                    <a:pt x="293" y="779"/>
                    <a:pt x="299" y="779"/>
                  </a:cubicBezTo>
                  <a:cubicBezTo>
                    <a:pt x="305" y="779"/>
                    <a:pt x="317" y="768"/>
                    <a:pt x="311" y="768"/>
                  </a:cubicBezTo>
                  <a:lnTo>
                    <a:pt x="808" y="153"/>
                  </a:lnTo>
                  <a:lnTo>
                    <a:pt x="808" y="141"/>
                  </a:lnTo>
                  <a:cubicBezTo>
                    <a:pt x="808" y="135"/>
                    <a:pt x="803" y="124"/>
                    <a:pt x="797" y="124"/>
                  </a:cubicBezTo>
                  <a:lnTo>
                    <a:pt x="12" y="1"/>
                  </a:ln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4"/>
            <p:cNvSpPr/>
            <p:nvPr/>
          </p:nvSpPr>
          <p:spPr>
            <a:xfrm>
              <a:off x="8808216" y="1305626"/>
              <a:ext cx="88297" cy="82638"/>
            </a:xfrm>
            <a:custGeom>
              <a:avLst/>
              <a:gdLst/>
              <a:ahLst/>
              <a:cxnLst/>
              <a:rect l="l" t="t" r="r" b="b"/>
              <a:pathLst>
                <a:path w="827" h="774" extrusionOk="0">
                  <a:moveTo>
                    <a:pt x="773" y="36"/>
                  </a:moveTo>
                  <a:lnTo>
                    <a:pt x="510" y="715"/>
                  </a:lnTo>
                  <a:lnTo>
                    <a:pt x="59" y="153"/>
                  </a:lnTo>
                  <a:lnTo>
                    <a:pt x="773" y="36"/>
                  </a:lnTo>
                  <a:close/>
                  <a:moveTo>
                    <a:pt x="803" y="1"/>
                  </a:moveTo>
                  <a:lnTo>
                    <a:pt x="18" y="124"/>
                  </a:lnTo>
                  <a:cubicBezTo>
                    <a:pt x="12" y="130"/>
                    <a:pt x="6" y="130"/>
                    <a:pt x="6" y="135"/>
                  </a:cubicBezTo>
                  <a:cubicBezTo>
                    <a:pt x="1" y="135"/>
                    <a:pt x="1" y="147"/>
                    <a:pt x="6" y="153"/>
                  </a:cubicBezTo>
                  <a:lnTo>
                    <a:pt x="504" y="768"/>
                  </a:lnTo>
                  <a:cubicBezTo>
                    <a:pt x="510" y="774"/>
                    <a:pt x="510" y="774"/>
                    <a:pt x="522" y="774"/>
                  </a:cubicBezTo>
                  <a:cubicBezTo>
                    <a:pt x="527" y="768"/>
                    <a:pt x="533" y="768"/>
                    <a:pt x="533" y="762"/>
                  </a:cubicBezTo>
                  <a:lnTo>
                    <a:pt x="820" y="18"/>
                  </a:lnTo>
                  <a:cubicBezTo>
                    <a:pt x="826" y="18"/>
                    <a:pt x="826" y="13"/>
                    <a:pt x="820" y="7"/>
                  </a:cubicBezTo>
                  <a:cubicBezTo>
                    <a:pt x="820" y="1"/>
                    <a:pt x="809" y="1"/>
                    <a:pt x="803" y="1"/>
                  </a:cubicBezTo>
                  <a:close/>
                </a:path>
              </a:pathLst>
            </a:custGeom>
            <a:solidFill>
              <a:srgbClr val="EA698C"/>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4"/>
            <p:cNvSpPr/>
            <p:nvPr/>
          </p:nvSpPr>
          <p:spPr>
            <a:xfrm>
              <a:off x="3049381" y="190856"/>
              <a:ext cx="88190" cy="82531"/>
            </a:xfrm>
            <a:custGeom>
              <a:avLst/>
              <a:gdLst/>
              <a:ahLst/>
              <a:cxnLst/>
              <a:rect l="l" t="t" r="r" b="b"/>
              <a:pathLst>
                <a:path w="826" h="773" extrusionOk="0">
                  <a:moveTo>
                    <a:pt x="779" y="41"/>
                  </a:moveTo>
                  <a:lnTo>
                    <a:pt x="515" y="720"/>
                  </a:lnTo>
                  <a:lnTo>
                    <a:pt x="59" y="158"/>
                  </a:lnTo>
                  <a:lnTo>
                    <a:pt x="779" y="41"/>
                  </a:lnTo>
                  <a:close/>
                  <a:moveTo>
                    <a:pt x="808" y="0"/>
                  </a:moveTo>
                  <a:lnTo>
                    <a:pt x="24" y="123"/>
                  </a:lnTo>
                  <a:cubicBezTo>
                    <a:pt x="18" y="129"/>
                    <a:pt x="12" y="129"/>
                    <a:pt x="12" y="135"/>
                  </a:cubicBezTo>
                  <a:cubicBezTo>
                    <a:pt x="0" y="135"/>
                    <a:pt x="0" y="147"/>
                    <a:pt x="12" y="152"/>
                  </a:cubicBezTo>
                  <a:lnTo>
                    <a:pt x="510" y="767"/>
                  </a:lnTo>
                  <a:cubicBezTo>
                    <a:pt x="515" y="773"/>
                    <a:pt x="515" y="773"/>
                    <a:pt x="521" y="773"/>
                  </a:cubicBezTo>
                  <a:cubicBezTo>
                    <a:pt x="527" y="773"/>
                    <a:pt x="539" y="773"/>
                    <a:pt x="533" y="761"/>
                  </a:cubicBezTo>
                  <a:lnTo>
                    <a:pt x="820" y="18"/>
                  </a:lnTo>
                  <a:cubicBezTo>
                    <a:pt x="826" y="18"/>
                    <a:pt x="826" y="12"/>
                    <a:pt x="820" y="6"/>
                  </a:cubicBezTo>
                  <a:cubicBezTo>
                    <a:pt x="820" y="0"/>
                    <a:pt x="814" y="0"/>
                    <a:pt x="808"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34"/>
            <p:cNvSpPr/>
            <p:nvPr/>
          </p:nvSpPr>
          <p:spPr>
            <a:xfrm>
              <a:off x="317052" y="3449187"/>
              <a:ext cx="336424" cy="24450"/>
            </a:xfrm>
            <a:custGeom>
              <a:avLst/>
              <a:gdLst/>
              <a:ahLst/>
              <a:cxnLst/>
              <a:rect l="l" t="t" r="r" b="b"/>
              <a:pathLst>
                <a:path w="3151" h="229" extrusionOk="0">
                  <a:moveTo>
                    <a:pt x="18" y="0"/>
                  </a:moveTo>
                  <a:cubicBezTo>
                    <a:pt x="13" y="0"/>
                    <a:pt x="1" y="6"/>
                    <a:pt x="1" y="18"/>
                  </a:cubicBezTo>
                  <a:cubicBezTo>
                    <a:pt x="1" y="24"/>
                    <a:pt x="13" y="30"/>
                    <a:pt x="18" y="30"/>
                  </a:cubicBezTo>
                  <a:cubicBezTo>
                    <a:pt x="141" y="30"/>
                    <a:pt x="200" y="76"/>
                    <a:pt x="264" y="123"/>
                  </a:cubicBezTo>
                  <a:cubicBezTo>
                    <a:pt x="335" y="176"/>
                    <a:pt x="399" y="229"/>
                    <a:pt x="540" y="229"/>
                  </a:cubicBezTo>
                  <a:cubicBezTo>
                    <a:pt x="674" y="229"/>
                    <a:pt x="744" y="176"/>
                    <a:pt x="809" y="123"/>
                  </a:cubicBezTo>
                  <a:cubicBezTo>
                    <a:pt x="873" y="76"/>
                    <a:pt x="932" y="30"/>
                    <a:pt x="1055" y="30"/>
                  </a:cubicBezTo>
                  <a:cubicBezTo>
                    <a:pt x="1184" y="30"/>
                    <a:pt x="1242" y="76"/>
                    <a:pt x="1307" y="123"/>
                  </a:cubicBezTo>
                  <a:cubicBezTo>
                    <a:pt x="1371" y="176"/>
                    <a:pt x="1435" y="229"/>
                    <a:pt x="1576" y="229"/>
                  </a:cubicBezTo>
                  <a:cubicBezTo>
                    <a:pt x="1716" y="229"/>
                    <a:pt x="1781" y="176"/>
                    <a:pt x="1845" y="123"/>
                  </a:cubicBezTo>
                  <a:cubicBezTo>
                    <a:pt x="1916" y="76"/>
                    <a:pt x="1974" y="30"/>
                    <a:pt x="2097" y="30"/>
                  </a:cubicBezTo>
                  <a:cubicBezTo>
                    <a:pt x="2220" y="30"/>
                    <a:pt x="2279" y="76"/>
                    <a:pt x="2343" y="123"/>
                  </a:cubicBezTo>
                  <a:cubicBezTo>
                    <a:pt x="2413" y="176"/>
                    <a:pt x="2478" y="229"/>
                    <a:pt x="2618" y="229"/>
                  </a:cubicBezTo>
                  <a:cubicBezTo>
                    <a:pt x="2747" y="229"/>
                    <a:pt x="2823" y="176"/>
                    <a:pt x="2887" y="123"/>
                  </a:cubicBezTo>
                  <a:cubicBezTo>
                    <a:pt x="2952" y="76"/>
                    <a:pt x="3010" y="30"/>
                    <a:pt x="3133" y="30"/>
                  </a:cubicBezTo>
                  <a:cubicBezTo>
                    <a:pt x="3145" y="30"/>
                    <a:pt x="3151" y="24"/>
                    <a:pt x="3151" y="18"/>
                  </a:cubicBezTo>
                  <a:cubicBezTo>
                    <a:pt x="3151" y="6"/>
                    <a:pt x="3145" y="0"/>
                    <a:pt x="3133" y="0"/>
                  </a:cubicBezTo>
                  <a:cubicBezTo>
                    <a:pt x="2999" y="0"/>
                    <a:pt x="2928" y="53"/>
                    <a:pt x="2864" y="100"/>
                  </a:cubicBezTo>
                  <a:cubicBezTo>
                    <a:pt x="2800" y="153"/>
                    <a:pt x="2741" y="199"/>
                    <a:pt x="2618" y="199"/>
                  </a:cubicBezTo>
                  <a:cubicBezTo>
                    <a:pt x="2489" y="199"/>
                    <a:pt x="2431" y="153"/>
                    <a:pt x="2366" y="100"/>
                  </a:cubicBezTo>
                  <a:cubicBezTo>
                    <a:pt x="2302" y="53"/>
                    <a:pt x="2238" y="0"/>
                    <a:pt x="2097" y="0"/>
                  </a:cubicBezTo>
                  <a:cubicBezTo>
                    <a:pt x="1957" y="0"/>
                    <a:pt x="1892" y="53"/>
                    <a:pt x="1828" y="100"/>
                  </a:cubicBezTo>
                  <a:cubicBezTo>
                    <a:pt x="1757" y="153"/>
                    <a:pt x="1699" y="199"/>
                    <a:pt x="1576" y="199"/>
                  </a:cubicBezTo>
                  <a:cubicBezTo>
                    <a:pt x="1453" y="199"/>
                    <a:pt x="1394" y="153"/>
                    <a:pt x="1330" y="100"/>
                  </a:cubicBezTo>
                  <a:cubicBezTo>
                    <a:pt x="1260" y="53"/>
                    <a:pt x="1195" y="0"/>
                    <a:pt x="1055" y="0"/>
                  </a:cubicBezTo>
                  <a:cubicBezTo>
                    <a:pt x="920" y="0"/>
                    <a:pt x="850" y="53"/>
                    <a:pt x="785" y="100"/>
                  </a:cubicBezTo>
                  <a:cubicBezTo>
                    <a:pt x="721" y="153"/>
                    <a:pt x="663" y="199"/>
                    <a:pt x="540" y="199"/>
                  </a:cubicBezTo>
                  <a:cubicBezTo>
                    <a:pt x="411" y="199"/>
                    <a:pt x="352" y="153"/>
                    <a:pt x="288" y="100"/>
                  </a:cubicBezTo>
                  <a:cubicBezTo>
                    <a:pt x="223" y="53"/>
                    <a:pt x="159"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4"/>
            <p:cNvSpPr/>
            <p:nvPr/>
          </p:nvSpPr>
          <p:spPr>
            <a:xfrm>
              <a:off x="8808213" y="2869567"/>
              <a:ext cx="335784" cy="23809"/>
            </a:xfrm>
            <a:custGeom>
              <a:avLst/>
              <a:gdLst/>
              <a:ahLst/>
              <a:cxnLst/>
              <a:rect l="l" t="t" r="r" b="b"/>
              <a:pathLst>
                <a:path w="3145" h="223" extrusionOk="0">
                  <a:moveTo>
                    <a:pt x="12" y="0"/>
                  </a:moveTo>
                  <a:cubicBezTo>
                    <a:pt x="6" y="0"/>
                    <a:pt x="0" y="6"/>
                    <a:pt x="0" y="12"/>
                  </a:cubicBezTo>
                  <a:cubicBezTo>
                    <a:pt x="0" y="18"/>
                    <a:pt x="6" y="30"/>
                    <a:pt x="12" y="30"/>
                  </a:cubicBezTo>
                  <a:cubicBezTo>
                    <a:pt x="135" y="30"/>
                    <a:pt x="193" y="71"/>
                    <a:pt x="264" y="123"/>
                  </a:cubicBezTo>
                  <a:cubicBezTo>
                    <a:pt x="328" y="176"/>
                    <a:pt x="392" y="223"/>
                    <a:pt x="533" y="223"/>
                  </a:cubicBezTo>
                  <a:cubicBezTo>
                    <a:pt x="673" y="223"/>
                    <a:pt x="738" y="176"/>
                    <a:pt x="802" y="123"/>
                  </a:cubicBezTo>
                  <a:cubicBezTo>
                    <a:pt x="867" y="71"/>
                    <a:pt x="925" y="30"/>
                    <a:pt x="1054" y="30"/>
                  </a:cubicBezTo>
                  <a:cubicBezTo>
                    <a:pt x="1177" y="30"/>
                    <a:pt x="1235" y="71"/>
                    <a:pt x="1300" y="123"/>
                  </a:cubicBezTo>
                  <a:cubicBezTo>
                    <a:pt x="1364" y="176"/>
                    <a:pt x="1435" y="223"/>
                    <a:pt x="1569" y="223"/>
                  </a:cubicBezTo>
                  <a:cubicBezTo>
                    <a:pt x="1710" y="223"/>
                    <a:pt x="1774" y="176"/>
                    <a:pt x="1844" y="123"/>
                  </a:cubicBezTo>
                  <a:cubicBezTo>
                    <a:pt x="1909" y="71"/>
                    <a:pt x="1967" y="30"/>
                    <a:pt x="2090" y="30"/>
                  </a:cubicBezTo>
                  <a:cubicBezTo>
                    <a:pt x="2213" y="30"/>
                    <a:pt x="2272" y="71"/>
                    <a:pt x="2342" y="123"/>
                  </a:cubicBezTo>
                  <a:cubicBezTo>
                    <a:pt x="2407" y="176"/>
                    <a:pt x="2471" y="223"/>
                    <a:pt x="2611" y="223"/>
                  </a:cubicBezTo>
                  <a:cubicBezTo>
                    <a:pt x="2752" y="223"/>
                    <a:pt x="2816" y="176"/>
                    <a:pt x="2881" y="123"/>
                  </a:cubicBezTo>
                  <a:cubicBezTo>
                    <a:pt x="2945" y="71"/>
                    <a:pt x="3004" y="30"/>
                    <a:pt x="3133" y="30"/>
                  </a:cubicBezTo>
                  <a:cubicBezTo>
                    <a:pt x="3138" y="30"/>
                    <a:pt x="3144" y="18"/>
                    <a:pt x="3144" y="12"/>
                  </a:cubicBezTo>
                  <a:cubicBezTo>
                    <a:pt x="3144" y="6"/>
                    <a:pt x="3138" y="0"/>
                    <a:pt x="3133" y="0"/>
                  </a:cubicBezTo>
                  <a:cubicBezTo>
                    <a:pt x="2992" y="0"/>
                    <a:pt x="2928" y="47"/>
                    <a:pt x="2857" y="100"/>
                  </a:cubicBezTo>
                  <a:cubicBezTo>
                    <a:pt x="2793" y="153"/>
                    <a:pt x="2734" y="194"/>
                    <a:pt x="2611" y="194"/>
                  </a:cubicBezTo>
                  <a:cubicBezTo>
                    <a:pt x="2483" y="194"/>
                    <a:pt x="2430" y="153"/>
                    <a:pt x="2360" y="100"/>
                  </a:cubicBezTo>
                  <a:cubicBezTo>
                    <a:pt x="2295" y="47"/>
                    <a:pt x="2231" y="0"/>
                    <a:pt x="2090" y="0"/>
                  </a:cubicBezTo>
                  <a:cubicBezTo>
                    <a:pt x="1950" y="0"/>
                    <a:pt x="1885" y="47"/>
                    <a:pt x="1821" y="100"/>
                  </a:cubicBezTo>
                  <a:cubicBezTo>
                    <a:pt x="1757" y="153"/>
                    <a:pt x="1698" y="194"/>
                    <a:pt x="1569" y="194"/>
                  </a:cubicBezTo>
                  <a:cubicBezTo>
                    <a:pt x="1446" y="194"/>
                    <a:pt x="1388" y="153"/>
                    <a:pt x="1323" y="100"/>
                  </a:cubicBezTo>
                  <a:cubicBezTo>
                    <a:pt x="1259" y="47"/>
                    <a:pt x="1189" y="0"/>
                    <a:pt x="1054" y="0"/>
                  </a:cubicBezTo>
                  <a:cubicBezTo>
                    <a:pt x="913" y="0"/>
                    <a:pt x="849" y="47"/>
                    <a:pt x="779" y="100"/>
                  </a:cubicBezTo>
                  <a:cubicBezTo>
                    <a:pt x="714" y="153"/>
                    <a:pt x="656" y="194"/>
                    <a:pt x="533" y="194"/>
                  </a:cubicBezTo>
                  <a:cubicBezTo>
                    <a:pt x="410" y="194"/>
                    <a:pt x="351" y="153"/>
                    <a:pt x="281" y="100"/>
                  </a:cubicBezTo>
                  <a:cubicBezTo>
                    <a:pt x="217" y="47"/>
                    <a:pt x="152" y="0"/>
                    <a:pt x="12"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4"/>
            <p:cNvSpPr/>
            <p:nvPr/>
          </p:nvSpPr>
          <p:spPr>
            <a:xfrm>
              <a:off x="4290797" y="219894"/>
              <a:ext cx="336424" cy="24450"/>
            </a:xfrm>
            <a:custGeom>
              <a:avLst/>
              <a:gdLst/>
              <a:ahLst/>
              <a:cxnLst/>
              <a:rect l="l" t="t" r="r" b="b"/>
              <a:pathLst>
                <a:path w="3151" h="229" extrusionOk="0">
                  <a:moveTo>
                    <a:pt x="18" y="0"/>
                  </a:moveTo>
                  <a:cubicBezTo>
                    <a:pt x="6" y="0"/>
                    <a:pt x="0" y="12"/>
                    <a:pt x="0" y="18"/>
                  </a:cubicBezTo>
                  <a:cubicBezTo>
                    <a:pt x="0" y="24"/>
                    <a:pt x="6" y="30"/>
                    <a:pt x="18" y="30"/>
                  </a:cubicBezTo>
                  <a:cubicBezTo>
                    <a:pt x="141" y="30"/>
                    <a:pt x="199" y="76"/>
                    <a:pt x="264" y="129"/>
                  </a:cubicBezTo>
                  <a:cubicBezTo>
                    <a:pt x="328" y="176"/>
                    <a:pt x="398" y="229"/>
                    <a:pt x="533" y="229"/>
                  </a:cubicBezTo>
                  <a:cubicBezTo>
                    <a:pt x="673" y="229"/>
                    <a:pt x="738" y="176"/>
                    <a:pt x="808" y="129"/>
                  </a:cubicBezTo>
                  <a:cubicBezTo>
                    <a:pt x="873" y="76"/>
                    <a:pt x="931" y="30"/>
                    <a:pt x="1054" y="30"/>
                  </a:cubicBezTo>
                  <a:cubicBezTo>
                    <a:pt x="1177" y="30"/>
                    <a:pt x="1236" y="76"/>
                    <a:pt x="1306" y="129"/>
                  </a:cubicBezTo>
                  <a:cubicBezTo>
                    <a:pt x="1370" y="176"/>
                    <a:pt x="1435" y="229"/>
                    <a:pt x="1575" y="229"/>
                  </a:cubicBezTo>
                  <a:cubicBezTo>
                    <a:pt x="1716" y="229"/>
                    <a:pt x="1780" y="176"/>
                    <a:pt x="1844" y="129"/>
                  </a:cubicBezTo>
                  <a:cubicBezTo>
                    <a:pt x="1909" y="76"/>
                    <a:pt x="1967" y="30"/>
                    <a:pt x="2096" y="30"/>
                  </a:cubicBezTo>
                  <a:cubicBezTo>
                    <a:pt x="2219" y="30"/>
                    <a:pt x="2278" y="76"/>
                    <a:pt x="2342" y="129"/>
                  </a:cubicBezTo>
                  <a:cubicBezTo>
                    <a:pt x="2407" y="176"/>
                    <a:pt x="2477" y="229"/>
                    <a:pt x="2611" y="229"/>
                  </a:cubicBezTo>
                  <a:cubicBezTo>
                    <a:pt x="2746" y="229"/>
                    <a:pt x="2816" y="176"/>
                    <a:pt x="2887" y="129"/>
                  </a:cubicBezTo>
                  <a:cubicBezTo>
                    <a:pt x="2951" y="76"/>
                    <a:pt x="3010" y="30"/>
                    <a:pt x="3133" y="30"/>
                  </a:cubicBezTo>
                  <a:cubicBezTo>
                    <a:pt x="3138" y="30"/>
                    <a:pt x="3150" y="24"/>
                    <a:pt x="3150" y="18"/>
                  </a:cubicBezTo>
                  <a:cubicBezTo>
                    <a:pt x="3150" y="12"/>
                    <a:pt x="3138" y="0"/>
                    <a:pt x="3133" y="0"/>
                  </a:cubicBezTo>
                  <a:cubicBezTo>
                    <a:pt x="2992" y="0"/>
                    <a:pt x="2928" y="53"/>
                    <a:pt x="2863" y="106"/>
                  </a:cubicBezTo>
                  <a:cubicBezTo>
                    <a:pt x="2799" y="158"/>
                    <a:pt x="2740" y="199"/>
                    <a:pt x="2611" y="199"/>
                  </a:cubicBezTo>
                  <a:cubicBezTo>
                    <a:pt x="2489" y="199"/>
                    <a:pt x="2430" y="158"/>
                    <a:pt x="2366" y="106"/>
                  </a:cubicBezTo>
                  <a:cubicBezTo>
                    <a:pt x="2301" y="53"/>
                    <a:pt x="2231" y="0"/>
                    <a:pt x="2096" y="0"/>
                  </a:cubicBezTo>
                  <a:cubicBezTo>
                    <a:pt x="1956" y="0"/>
                    <a:pt x="1891" y="53"/>
                    <a:pt x="1821" y="106"/>
                  </a:cubicBezTo>
                  <a:cubicBezTo>
                    <a:pt x="1757" y="158"/>
                    <a:pt x="1698" y="199"/>
                    <a:pt x="1575" y="199"/>
                  </a:cubicBezTo>
                  <a:cubicBezTo>
                    <a:pt x="1452" y="199"/>
                    <a:pt x="1394" y="158"/>
                    <a:pt x="1323" y="106"/>
                  </a:cubicBezTo>
                  <a:cubicBezTo>
                    <a:pt x="1259" y="53"/>
                    <a:pt x="1195" y="0"/>
                    <a:pt x="1054" y="0"/>
                  </a:cubicBezTo>
                  <a:cubicBezTo>
                    <a:pt x="913" y="0"/>
                    <a:pt x="849" y="53"/>
                    <a:pt x="785" y="106"/>
                  </a:cubicBezTo>
                  <a:cubicBezTo>
                    <a:pt x="720" y="158"/>
                    <a:pt x="662" y="199"/>
                    <a:pt x="533" y="199"/>
                  </a:cubicBezTo>
                  <a:cubicBezTo>
                    <a:pt x="410" y="199"/>
                    <a:pt x="351" y="158"/>
                    <a:pt x="287" y="106"/>
                  </a:cubicBezTo>
                  <a:cubicBezTo>
                    <a:pt x="223" y="53"/>
                    <a:pt x="152"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4"/>
            <p:cNvSpPr/>
            <p:nvPr/>
          </p:nvSpPr>
          <p:spPr>
            <a:xfrm>
              <a:off x="1301488" y="319619"/>
              <a:ext cx="91286" cy="75698"/>
            </a:xfrm>
            <a:custGeom>
              <a:avLst/>
              <a:gdLst/>
              <a:ahLst/>
              <a:cxnLst/>
              <a:rect l="l" t="t" r="r" b="b"/>
              <a:pathLst>
                <a:path w="855" h="709" extrusionOk="0">
                  <a:moveTo>
                    <a:pt x="615" y="30"/>
                  </a:moveTo>
                  <a:cubicBezTo>
                    <a:pt x="726" y="30"/>
                    <a:pt x="820" y="117"/>
                    <a:pt x="820" y="234"/>
                  </a:cubicBezTo>
                  <a:cubicBezTo>
                    <a:pt x="820" y="287"/>
                    <a:pt x="820" y="410"/>
                    <a:pt x="539" y="592"/>
                  </a:cubicBezTo>
                  <a:lnTo>
                    <a:pt x="433" y="668"/>
                  </a:lnTo>
                  <a:lnTo>
                    <a:pt x="322" y="592"/>
                  </a:lnTo>
                  <a:cubicBezTo>
                    <a:pt x="35" y="410"/>
                    <a:pt x="35" y="287"/>
                    <a:pt x="35" y="234"/>
                  </a:cubicBezTo>
                  <a:cubicBezTo>
                    <a:pt x="35" y="176"/>
                    <a:pt x="59" y="123"/>
                    <a:pt x="94" y="88"/>
                  </a:cubicBezTo>
                  <a:cubicBezTo>
                    <a:pt x="129" y="53"/>
                    <a:pt x="182" y="30"/>
                    <a:pt x="240" y="30"/>
                  </a:cubicBezTo>
                  <a:cubicBezTo>
                    <a:pt x="310" y="30"/>
                    <a:pt x="375" y="65"/>
                    <a:pt x="416" y="123"/>
                  </a:cubicBezTo>
                  <a:cubicBezTo>
                    <a:pt x="416" y="129"/>
                    <a:pt x="422" y="129"/>
                    <a:pt x="433" y="129"/>
                  </a:cubicBezTo>
                  <a:cubicBezTo>
                    <a:pt x="439" y="129"/>
                    <a:pt x="445" y="129"/>
                    <a:pt x="445" y="123"/>
                  </a:cubicBezTo>
                  <a:cubicBezTo>
                    <a:pt x="480" y="65"/>
                    <a:pt x="551" y="30"/>
                    <a:pt x="615" y="30"/>
                  </a:cubicBezTo>
                  <a:close/>
                  <a:moveTo>
                    <a:pt x="240" y="0"/>
                  </a:moveTo>
                  <a:cubicBezTo>
                    <a:pt x="182" y="0"/>
                    <a:pt x="117" y="30"/>
                    <a:pt x="76" y="71"/>
                  </a:cubicBezTo>
                  <a:cubicBezTo>
                    <a:pt x="24" y="117"/>
                    <a:pt x="0" y="176"/>
                    <a:pt x="0" y="240"/>
                  </a:cubicBezTo>
                  <a:cubicBezTo>
                    <a:pt x="0" y="293"/>
                    <a:pt x="0" y="439"/>
                    <a:pt x="299" y="627"/>
                  </a:cubicBezTo>
                  <a:lnTo>
                    <a:pt x="428" y="709"/>
                  </a:lnTo>
                  <a:lnTo>
                    <a:pt x="439" y="709"/>
                  </a:lnTo>
                  <a:lnTo>
                    <a:pt x="562" y="627"/>
                  </a:lnTo>
                  <a:cubicBezTo>
                    <a:pt x="855" y="439"/>
                    <a:pt x="855" y="293"/>
                    <a:pt x="855" y="240"/>
                  </a:cubicBezTo>
                  <a:cubicBezTo>
                    <a:pt x="855" y="112"/>
                    <a:pt x="750" y="0"/>
                    <a:pt x="615" y="0"/>
                  </a:cubicBezTo>
                  <a:cubicBezTo>
                    <a:pt x="551" y="0"/>
                    <a:pt x="474" y="30"/>
                    <a:pt x="433" y="88"/>
                  </a:cubicBezTo>
                  <a:cubicBezTo>
                    <a:pt x="381" y="30"/>
                    <a:pt x="316" y="0"/>
                    <a:pt x="240" y="0"/>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7" name="Google Shape;997;p34"/>
            <p:cNvGrpSpPr/>
            <p:nvPr/>
          </p:nvGrpSpPr>
          <p:grpSpPr>
            <a:xfrm>
              <a:off x="6063364" y="60772"/>
              <a:ext cx="54453" cy="53706"/>
              <a:chOff x="267576" y="-388942"/>
              <a:chExt cx="51885" cy="51173"/>
            </a:xfrm>
          </p:grpSpPr>
          <p:sp>
            <p:nvSpPr>
              <p:cNvPr id="998" name="Google Shape;998;p34"/>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34"/>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0" name="Google Shape;1000;p34"/>
            <p:cNvGrpSpPr/>
            <p:nvPr/>
          </p:nvGrpSpPr>
          <p:grpSpPr>
            <a:xfrm>
              <a:off x="8222857" y="671946"/>
              <a:ext cx="54453" cy="53706"/>
              <a:chOff x="267576" y="-388942"/>
              <a:chExt cx="51885" cy="51173"/>
            </a:xfrm>
          </p:grpSpPr>
          <p:sp>
            <p:nvSpPr>
              <p:cNvPr id="1001" name="Google Shape;1001;p34"/>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34"/>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03" name="Google Shape;1003;p34"/>
          <p:cNvGrpSpPr/>
          <p:nvPr/>
        </p:nvGrpSpPr>
        <p:grpSpPr>
          <a:xfrm>
            <a:off x="219853" y="149098"/>
            <a:ext cx="8737292" cy="3346996"/>
            <a:chOff x="234756" y="60772"/>
            <a:chExt cx="8909241" cy="3412864"/>
          </a:xfrm>
        </p:grpSpPr>
        <p:grpSp>
          <p:nvGrpSpPr>
            <p:cNvPr id="1004" name="Google Shape;1004;p34"/>
            <p:cNvGrpSpPr/>
            <p:nvPr/>
          </p:nvGrpSpPr>
          <p:grpSpPr>
            <a:xfrm>
              <a:off x="599023" y="2405143"/>
              <a:ext cx="54453" cy="53706"/>
              <a:chOff x="267576" y="-388942"/>
              <a:chExt cx="51885" cy="51173"/>
            </a:xfrm>
          </p:grpSpPr>
          <p:sp>
            <p:nvSpPr>
              <p:cNvPr id="1005" name="Google Shape;1005;p34"/>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34"/>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7" name="Google Shape;1007;p34"/>
            <p:cNvSpPr/>
            <p:nvPr/>
          </p:nvSpPr>
          <p:spPr>
            <a:xfrm>
              <a:off x="234756" y="1388265"/>
              <a:ext cx="75058" cy="75164"/>
            </a:xfrm>
            <a:custGeom>
              <a:avLst/>
              <a:gdLst/>
              <a:ahLst/>
              <a:cxnLst/>
              <a:rect l="l" t="t" r="r" b="b"/>
              <a:pathLst>
                <a:path w="703" h="704" extrusionOk="0">
                  <a:moveTo>
                    <a:pt x="352" y="36"/>
                  </a:moveTo>
                  <a:cubicBezTo>
                    <a:pt x="521" y="36"/>
                    <a:pt x="662" y="182"/>
                    <a:pt x="668" y="352"/>
                  </a:cubicBezTo>
                  <a:cubicBezTo>
                    <a:pt x="668" y="528"/>
                    <a:pt x="527" y="668"/>
                    <a:pt x="352" y="668"/>
                  </a:cubicBezTo>
                  <a:cubicBezTo>
                    <a:pt x="176" y="668"/>
                    <a:pt x="35" y="528"/>
                    <a:pt x="35" y="352"/>
                  </a:cubicBezTo>
                  <a:cubicBezTo>
                    <a:pt x="35" y="176"/>
                    <a:pt x="176" y="36"/>
                    <a:pt x="352" y="36"/>
                  </a:cubicBezTo>
                  <a:close/>
                  <a:moveTo>
                    <a:pt x="352" y="1"/>
                  </a:moveTo>
                  <a:cubicBezTo>
                    <a:pt x="153" y="1"/>
                    <a:pt x="0" y="159"/>
                    <a:pt x="0" y="352"/>
                  </a:cubicBezTo>
                  <a:cubicBezTo>
                    <a:pt x="0" y="551"/>
                    <a:pt x="164" y="703"/>
                    <a:pt x="352" y="703"/>
                  </a:cubicBezTo>
                  <a:cubicBezTo>
                    <a:pt x="545" y="703"/>
                    <a:pt x="697" y="539"/>
                    <a:pt x="703" y="352"/>
                  </a:cubicBezTo>
                  <a:cubicBezTo>
                    <a:pt x="703" y="153"/>
                    <a:pt x="551" y="1"/>
                    <a:pt x="352" y="1"/>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34"/>
            <p:cNvSpPr/>
            <p:nvPr/>
          </p:nvSpPr>
          <p:spPr>
            <a:xfrm>
              <a:off x="447697" y="283630"/>
              <a:ext cx="75164" cy="75164"/>
            </a:xfrm>
            <a:custGeom>
              <a:avLst/>
              <a:gdLst/>
              <a:ahLst/>
              <a:cxnLst/>
              <a:rect l="l" t="t" r="r" b="b"/>
              <a:pathLst>
                <a:path w="704" h="704" extrusionOk="0">
                  <a:moveTo>
                    <a:pt x="352" y="42"/>
                  </a:moveTo>
                  <a:cubicBezTo>
                    <a:pt x="522" y="42"/>
                    <a:pt x="656" y="182"/>
                    <a:pt x="668" y="358"/>
                  </a:cubicBezTo>
                  <a:cubicBezTo>
                    <a:pt x="668" y="534"/>
                    <a:pt x="528" y="674"/>
                    <a:pt x="352" y="674"/>
                  </a:cubicBezTo>
                  <a:cubicBezTo>
                    <a:pt x="176" y="674"/>
                    <a:pt x="36" y="534"/>
                    <a:pt x="36" y="358"/>
                  </a:cubicBezTo>
                  <a:cubicBezTo>
                    <a:pt x="36" y="182"/>
                    <a:pt x="176" y="42"/>
                    <a:pt x="352" y="42"/>
                  </a:cubicBezTo>
                  <a:close/>
                  <a:moveTo>
                    <a:pt x="352" y="1"/>
                  </a:moveTo>
                  <a:cubicBezTo>
                    <a:pt x="153" y="1"/>
                    <a:pt x="1" y="159"/>
                    <a:pt x="1" y="352"/>
                  </a:cubicBezTo>
                  <a:cubicBezTo>
                    <a:pt x="1" y="551"/>
                    <a:pt x="159" y="703"/>
                    <a:pt x="352" y="703"/>
                  </a:cubicBezTo>
                  <a:cubicBezTo>
                    <a:pt x="539" y="703"/>
                    <a:pt x="697" y="551"/>
                    <a:pt x="703" y="352"/>
                  </a:cubicBezTo>
                  <a:cubicBezTo>
                    <a:pt x="703" y="153"/>
                    <a:pt x="539" y="1"/>
                    <a:pt x="352"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34"/>
            <p:cNvSpPr/>
            <p:nvPr/>
          </p:nvSpPr>
          <p:spPr>
            <a:xfrm>
              <a:off x="8655642" y="279581"/>
              <a:ext cx="86375" cy="83279"/>
            </a:xfrm>
            <a:custGeom>
              <a:avLst/>
              <a:gdLst/>
              <a:ahLst/>
              <a:cxnLst/>
              <a:rect l="l" t="t" r="r" b="b"/>
              <a:pathLst>
                <a:path w="809" h="780" extrusionOk="0">
                  <a:moveTo>
                    <a:pt x="41" y="47"/>
                  </a:moveTo>
                  <a:lnTo>
                    <a:pt x="767" y="164"/>
                  </a:lnTo>
                  <a:lnTo>
                    <a:pt x="305" y="727"/>
                  </a:lnTo>
                  <a:lnTo>
                    <a:pt x="41" y="47"/>
                  </a:lnTo>
                  <a:close/>
                  <a:moveTo>
                    <a:pt x="12" y="1"/>
                  </a:moveTo>
                  <a:cubicBezTo>
                    <a:pt x="6" y="1"/>
                    <a:pt x="6" y="1"/>
                    <a:pt x="0" y="6"/>
                  </a:cubicBezTo>
                  <a:lnTo>
                    <a:pt x="0" y="24"/>
                  </a:lnTo>
                  <a:lnTo>
                    <a:pt x="287" y="762"/>
                  </a:lnTo>
                  <a:cubicBezTo>
                    <a:pt x="287" y="768"/>
                    <a:pt x="293" y="779"/>
                    <a:pt x="299" y="779"/>
                  </a:cubicBezTo>
                  <a:cubicBezTo>
                    <a:pt x="305" y="779"/>
                    <a:pt x="317" y="768"/>
                    <a:pt x="311" y="768"/>
                  </a:cubicBezTo>
                  <a:lnTo>
                    <a:pt x="808" y="153"/>
                  </a:lnTo>
                  <a:lnTo>
                    <a:pt x="808" y="141"/>
                  </a:lnTo>
                  <a:cubicBezTo>
                    <a:pt x="808" y="135"/>
                    <a:pt x="803" y="124"/>
                    <a:pt x="797" y="124"/>
                  </a:cubicBezTo>
                  <a:lnTo>
                    <a:pt x="12" y="1"/>
                  </a:ln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34"/>
            <p:cNvSpPr/>
            <p:nvPr/>
          </p:nvSpPr>
          <p:spPr>
            <a:xfrm>
              <a:off x="8808216" y="1305626"/>
              <a:ext cx="88297" cy="82638"/>
            </a:xfrm>
            <a:custGeom>
              <a:avLst/>
              <a:gdLst/>
              <a:ahLst/>
              <a:cxnLst/>
              <a:rect l="l" t="t" r="r" b="b"/>
              <a:pathLst>
                <a:path w="827" h="774" extrusionOk="0">
                  <a:moveTo>
                    <a:pt x="773" y="36"/>
                  </a:moveTo>
                  <a:lnTo>
                    <a:pt x="510" y="715"/>
                  </a:lnTo>
                  <a:lnTo>
                    <a:pt x="59" y="153"/>
                  </a:lnTo>
                  <a:lnTo>
                    <a:pt x="773" y="36"/>
                  </a:lnTo>
                  <a:close/>
                  <a:moveTo>
                    <a:pt x="803" y="1"/>
                  </a:moveTo>
                  <a:lnTo>
                    <a:pt x="18" y="124"/>
                  </a:lnTo>
                  <a:cubicBezTo>
                    <a:pt x="12" y="130"/>
                    <a:pt x="6" y="130"/>
                    <a:pt x="6" y="135"/>
                  </a:cubicBezTo>
                  <a:cubicBezTo>
                    <a:pt x="1" y="135"/>
                    <a:pt x="1" y="147"/>
                    <a:pt x="6" y="153"/>
                  </a:cubicBezTo>
                  <a:lnTo>
                    <a:pt x="504" y="768"/>
                  </a:lnTo>
                  <a:cubicBezTo>
                    <a:pt x="510" y="774"/>
                    <a:pt x="510" y="774"/>
                    <a:pt x="522" y="774"/>
                  </a:cubicBezTo>
                  <a:cubicBezTo>
                    <a:pt x="527" y="768"/>
                    <a:pt x="533" y="768"/>
                    <a:pt x="533" y="762"/>
                  </a:cubicBezTo>
                  <a:lnTo>
                    <a:pt x="820" y="18"/>
                  </a:lnTo>
                  <a:cubicBezTo>
                    <a:pt x="826" y="18"/>
                    <a:pt x="826" y="13"/>
                    <a:pt x="820" y="7"/>
                  </a:cubicBezTo>
                  <a:cubicBezTo>
                    <a:pt x="820" y="1"/>
                    <a:pt x="809" y="1"/>
                    <a:pt x="803" y="1"/>
                  </a:cubicBezTo>
                  <a:close/>
                </a:path>
              </a:pathLst>
            </a:custGeom>
            <a:solidFill>
              <a:srgbClr val="EA698C"/>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4"/>
            <p:cNvSpPr/>
            <p:nvPr/>
          </p:nvSpPr>
          <p:spPr>
            <a:xfrm>
              <a:off x="3049381" y="190856"/>
              <a:ext cx="88190" cy="82531"/>
            </a:xfrm>
            <a:custGeom>
              <a:avLst/>
              <a:gdLst/>
              <a:ahLst/>
              <a:cxnLst/>
              <a:rect l="l" t="t" r="r" b="b"/>
              <a:pathLst>
                <a:path w="826" h="773" extrusionOk="0">
                  <a:moveTo>
                    <a:pt x="779" y="41"/>
                  </a:moveTo>
                  <a:lnTo>
                    <a:pt x="515" y="720"/>
                  </a:lnTo>
                  <a:lnTo>
                    <a:pt x="59" y="158"/>
                  </a:lnTo>
                  <a:lnTo>
                    <a:pt x="779" y="41"/>
                  </a:lnTo>
                  <a:close/>
                  <a:moveTo>
                    <a:pt x="808" y="0"/>
                  </a:moveTo>
                  <a:lnTo>
                    <a:pt x="24" y="123"/>
                  </a:lnTo>
                  <a:cubicBezTo>
                    <a:pt x="18" y="129"/>
                    <a:pt x="12" y="129"/>
                    <a:pt x="12" y="135"/>
                  </a:cubicBezTo>
                  <a:cubicBezTo>
                    <a:pt x="0" y="135"/>
                    <a:pt x="0" y="147"/>
                    <a:pt x="12" y="152"/>
                  </a:cubicBezTo>
                  <a:lnTo>
                    <a:pt x="510" y="767"/>
                  </a:lnTo>
                  <a:cubicBezTo>
                    <a:pt x="515" y="773"/>
                    <a:pt x="515" y="773"/>
                    <a:pt x="521" y="773"/>
                  </a:cubicBezTo>
                  <a:cubicBezTo>
                    <a:pt x="527" y="773"/>
                    <a:pt x="539" y="773"/>
                    <a:pt x="533" y="761"/>
                  </a:cubicBezTo>
                  <a:lnTo>
                    <a:pt x="820" y="18"/>
                  </a:lnTo>
                  <a:cubicBezTo>
                    <a:pt x="826" y="18"/>
                    <a:pt x="826" y="12"/>
                    <a:pt x="820" y="6"/>
                  </a:cubicBezTo>
                  <a:cubicBezTo>
                    <a:pt x="820" y="0"/>
                    <a:pt x="814" y="0"/>
                    <a:pt x="808"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4"/>
            <p:cNvSpPr/>
            <p:nvPr/>
          </p:nvSpPr>
          <p:spPr>
            <a:xfrm>
              <a:off x="317052" y="3449187"/>
              <a:ext cx="336424" cy="24450"/>
            </a:xfrm>
            <a:custGeom>
              <a:avLst/>
              <a:gdLst/>
              <a:ahLst/>
              <a:cxnLst/>
              <a:rect l="l" t="t" r="r" b="b"/>
              <a:pathLst>
                <a:path w="3151" h="229" extrusionOk="0">
                  <a:moveTo>
                    <a:pt x="18" y="0"/>
                  </a:moveTo>
                  <a:cubicBezTo>
                    <a:pt x="13" y="0"/>
                    <a:pt x="1" y="6"/>
                    <a:pt x="1" y="18"/>
                  </a:cubicBezTo>
                  <a:cubicBezTo>
                    <a:pt x="1" y="24"/>
                    <a:pt x="13" y="30"/>
                    <a:pt x="18" y="30"/>
                  </a:cubicBezTo>
                  <a:cubicBezTo>
                    <a:pt x="141" y="30"/>
                    <a:pt x="200" y="76"/>
                    <a:pt x="264" y="123"/>
                  </a:cubicBezTo>
                  <a:cubicBezTo>
                    <a:pt x="335" y="176"/>
                    <a:pt x="399" y="229"/>
                    <a:pt x="540" y="229"/>
                  </a:cubicBezTo>
                  <a:cubicBezTo>
                    <a:pt x="674" y="229"/>
                    <a:pt x="744" y="176"/>
                    <a:pt x="809" y="123"/>
                  </a:cubicBezTo>
                  <a:cubicBezTo>
                    <a:pt x="873" y="76"/>
                    <a:pt x="932" y="30"/>
                    <a:pt x="1055" y="30"/>
                  </a:cubicBezTo>
                  <a:cubicBezTo>
                    <a:pt x="1184" y="30"/>
                    <a:pt x="1242" y="76"/>
                    <a:pt x="1307" y="123"/>
                  </a:cubicBezTo>
                  <a:cubicBezTo>
                    <a:pt x="1371" y="176"/>
                    <a:pt x="1435" y="229"/>
                    <a:pt x="1576" y="229"/>
                  </a:cubicBezTo>
                  <a:cubicBezTo>
                    <a:pt x="1716" y="229"/>
                    <a:pt x="1781" y="176"/>
                    <a:pt x="1845" y="123"/>
                  </a:cubicBezTo>
                  <a:cubicBezTo>
                    <a:pt x="1916" y="76"/>
                    <a:pt x="1974" y="30"/>
                    <a:pt x="2097" y="30"/>
                  </a:cubicBezTo>
                  <a:cubicBezTo>
                    <a:pt x="2220" y="30"/>
                    <a:pt x="2279" y="76"/>
                    <a:pt x="2343" y="123"/>
                  </a:cubicBezTo>
                  <a:cubicBezTo>
                    <a:pt x="2413" y="176"/>
                    <a:pt x="2478" y="229"/>
                    <a:pt x="2618" y="229"/>
                  </a:cubicBezTo>
                  <a:cubicBezTo>
                    <a:pt x="2747" y="229"/>
                    <a:pt x="2823" y="176"/>
                    <a:pt x="2887" y="123"/>
                  </a:cubicBezTo>
                  <a:cubicBezTo>
                    <a:pt x="2952" y="76"/>
                    <a:pt x="3010" y="30"/>
                    <a:pt x="3133" y="30"/>
                  </a:cubicBezTo>
                  <a:cubicBezTo>
                    <a:pt x="3145" y="30"/>
                    <a:pt x="3151" y="24"/>
                    <a:pt x="3151" y="18"/>
                  </a:cubicBezTo>
                  <a:cubicBezTo>
                    <a:pt x="3151" y="6"/>
                    <a:pt x="3145" y="0"/>
                    <a:pt x="3133" y="0"/>
                  </a:cubicBezTo>
                  <a:cubicBezTo>
                    <a:pt x="2999" y="0"/>
                    <a:pt x="2928" y="53"/>
                    <a:pt x="2864" y="100"/>
                  </a:cubicBezTo>
                  <a:cubicBezTo>
                    <a:pt x="2800" y="153"/>
                    <a:pt x="2741" y="199"/>
                    <a:pt x="2618" y="199"/>
                  </a:cubicBezTo>
                  <a:cubicBezTo>
                    <a:pt x="2489" y="199"/>
                    <a:pt x="2431" y="153"/>
                    <a:pt x="2366" y="100"/>
                  </a:cubicBezTo>
                  <a:cubicBezTo>
                    <a:pt x="2302" y="53"/>
                    <a:pt x="2238" y="0"/>
                    <a:pt x="2097" y="0"/>
                  </a:cubicBezTo>
                  <a:cubicBezTo>
                    <a:pt x="1957" y="0"/>
                    <a:pt x="1892" y="53"/>
                    <a:pt x="1828" y="100"/>
                  </a:cubicBezTo>
                  <a:cubicBezTo>
                    <a:pt x="1757" y="153"/>
                    <a:pt x="1699" y="199"/>
                    <a:pt x="1576" y="199"/>
                  </a:cubicBezTo>
                  <a:cubicBezTo>
                    <a:pt x="1453" y="199"/>
                    <a:pt x="1394" y="153"/>
                    <a:pt x="1330" y="100"/>
                  </a:cubicBezTo>
                  <a:cubicBezTo>
                    <a:pt x="1260" y="53"/>
                    <a:pt x="1195" y="0"/>
                    <a:pt x="1055" y="0"/>
                  </a:cubicBezTo>
                  <a:cubicBezTo>
                    <a:pt x="920" y="0"/>
                    <a:pt x="850" y="53"/>
                    <a:pt x="785" y="100"/>
                  </a:cubicBezTo>
                  <a:cubicBezTo>
                    <a:pt x="721" y="153"/>
                    <a:pt x="663" y="199"/>
                    <a:pt x="540" y="199"/>
                  </a:cubicBezTo>
                  <a:cubicBezTo>
                    <a:pt x="411" y="199"/>
                    <a:pt x="352" y="153"/>
                    <a:pt x="288" y="100"/>
                  </a:cubicBezTo>
                  <a:cubicBezTo>
                    <a:pt x="223" y="53"/>
                    <a:pt x="159"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4"/>
            <p:cNvSpPr/>
            <p:nvPr/>
          </p:nvSpPr>
          <p:spPr>
            <a:xfrm>
              <a:off x="8808213" y="2869567"/>
              <a:ext cx="335784" cy="23809"/>
            </a:xfrm>
            <a:custGeom>
              <a:avLst/>
              <a:gdLst/>
              <a:ahLst/>
              <a:cxnLst/>
              <a:rect l="l" t="t" r="r" b="b"/>
              <a:pathLst>
                <a:path w="3145" h="223" extrusionOk="0">
                  <a:moveTo>
                    <a:pt x="12" y="0"/>
                  </a:moveTo>
                  <a:cubicBezTo>
                    <a:pt x="6" y="0"/>
                    <a:pt x="0" y="6"/>
                    <a:pt x="0" y="12"/>
                  </a:cubicBezTo>
                  <a:cubicBezTo>
                    <a:pt x="0" y="18"/>
                    <a:pt x="6" y="30"/>
                    <a:pt x="12" y="30"/>
                  </a:cubicBezTo>
                  <a:cubicBezTo>
                    <a:pt x="135" y="30"/>
                    <a:pt x="193" y="71"/>
                    <a:pt x="264" y="123"/>
                  </a:cubicBezTo>
                  <a:cubicBezTo>
                    <a:pt x="328" y="176"/>
                    <a:pt x="392" y="223"/>
                    <a:pt x="533" y="223"/>
                  </a:cubicBezTo>
                  <a:cubicBezTo>
                    <a:pt x="673" y="223"/>
                    <a:pt x="738" y="176"/>
                    <a:pt x="802" y="123"/>
                  </a:cubicBezTo>
                  <a:cubicBezTo>
                    <a:pt x="867" y="71"/>
                    <a:pt x="925" y="30"/>
                    <a:pt x="1054" y="30"/>
                  </a:cubicBezTo>
                  <a:cubicBezTo>
                    <a:pt x="1177" y="30"/>
                    <a:pt x="1235" y="71"/>
                    <a:pt x="1300" y="123"/>
                  </a:cubicBezTo>
                  <a:cubicBezTo>
                    <a:pt x="1364" y="176"/>
                    <a:pt x="1435" y="223"/>
                    <a:pt x="1569" y="223"/>
                  </a:cubicBezTo>
                  <a:cubicBezTo>
                    <a:pt x="1710" y="223"/>
                    <a:pt x="1774" y="176"/>
                    <a:pt x="1844" y="123"/>
                  </a:cubicBezTo>
                  <a:cubicBezTo>
                    <a:pt x="1909" y="71"/>
                    <a:pt x="1967" y="30"/>
                    <a:pt x="2090" y="30"/>
                  </a:cubicBezTo>
                  <a:cubicBezTo>
                    <a:pt x="2213" y="30"/>
                    <a:pt x="2272" y="71"/>
                    <a:pt x="2342" y="123"/>
                  </a:cubicBezTo>
                  <a:cubicBezTo>
                    <a:pt x="2407" y="176"/>
                    <a:pt x="2471" y="223"/>
                    <a:pt x="2611" y="223"/>
                  </a:cubicBezTo>
                  <a:cubicBezTo>
                    <a:pt x="2752" y="223"/>
                    <a:pt x="2816" y="176"/>
                    <a:pt x="2881" y="123"/>
                  </a:cubicBezTo>
                  <a:cubicBezTo>
                    <a:pt x="2945" y="71"/>
                    <a:pt x="3004" y="30"/>
                    <a:pt x="3133" y="30"/>
                  </a:cubicBezTo>
                  <a:cubicBezTo>
                    <a:pt x="3138" y="30"/>
                    <a:pt x="3144" y="18"/>
                    <a:pt x="3144" y="12"/>
                  </a:cubicBezTo>
                  <a:cubicBezTo>
                    <a:pt x="3144" y="6"/>
                    <a:pt x="3138" y="0"/>
                    <a:pt x="3133" y="0"/>
                  </a:cubicBezTo>
                  <a:cubicBezTo>
                    <a:pt x="2992" y="0"/>
                    <a:pt x="2928" y="47"/>
                    <a:pt x="2857" y="100"/>
                  </a:cubicBezTo>
                  <a:cubicBezTo>
                    <a:pt x="2793" y="153"/>
                    <a:pt x="2734" y="194"/>
                    <a:pt x="2611" y="194"/>
                  </a:cubicBezTo>
                  <a:cubicBezTo>
                    <a:pt x="2483" y="194"/>
                    <a:pt x="2430" y="153"/>
                    <a:pt x="2360" y="100"/>
                  </a:cubicBezTo>
                  <a:cubicBezTo>
                    <a:pt x="2295" y="47"/>
                    <a:pt x="2231" y="0"/>
                    <a:pt x="2090" y="0"/>
                  </a:cubicBezTo>
                  <a:cubicBezTo>
                    <a:pt x="1950" y="0"/>
                    <a:pt x="1885" y="47"/>
                    <a:pt x="1821" y="100"/>
                  </a:cubicBezTo>
                  <a:cubicBezTo>
                    <a:pt x="1757" y="153"/>
                    <a:pt x="1698" y="194"/>
                    <a:pt x="1569" y="194"/>
                  </a:cubicBezTo>
                  <a:cubicBezTo>
                    <a:pt x="1446" y="194"/>
                    <a:pt x="1388" y="153"/>
                    <a:pt x="1323" y="100"/>
                  </a:cubicBezTo>
                  <a:cubicBezTo>
                    <a:pt x="1259" y="47"/>
                    <a:pt x="1189" y="0"/>
                    <a:pt x="1054" y="0"/>
                  </a:cubicBezTo>
                  <a:cubicBezTo>
                    <a:pt x="913" y="0"/>
                    <a:pt x="849" y="47"/>
                    <a:pt x="779" y="100"/>
                  </a:cubicBezTo>
                  <a:cubicBezTo>
                    <a:pt x="714" y="153"/>
                    <a:pt x="656" y="194"/>
                    <a:pt x="533" y="194"/>
                  </a:cubicBezTo>
                  <a:cubicBezTo>
                    <a:pt x="410" y="194"/>
                    <a:pt x="351" y="153"/>
                    <a:pt x="281" y="100"/>
                  </a:cubicBezTo>
                  <a:cubicBezTo>
                    <a:pt x="217" y="47"/>
                    <a:pt x="152" y="0"/>
                    <a:pt x="12" y="0"/>
                  </a:cubicBezTo>
                  <a:close/>
                </a:path>
              </a:pathLst>
            </a:custGeom>
            <a:solidFill>
              <a:srgbClr val="EA698C"/>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34"/>
            <p:cNvSpPr/>
            <p:nvPr/>
          </p:nvSpPr>
          <p:spPr>
            <a:xfrm>
              <a:off x="4290797" y="219894"/>
              <a:ext cx="336424" cy="24450"/>
            </a:xfrm>
            <a:custGeom>
              <a:avLst/>
              <a:gdLst/>
              <a:ahLst/>
              <a:cxnLst/>
              <a:rect l="l" t="t" r="r" b="b"/>
              <a:pathLst>
                <a:path w="3151" h="229" extrusionOk="0">
                  <a:moveTo>
                    <a:pt x="18" y="0"/>
                  </a:moveTo>
                  <a:cubicBezTo>
                    <a:pt x="6" y="0"/>
                    <a:pt x="0" y="12"/>
                    <a:pt x="0" y="18"/>
                  </a:cubicBezTo>
                  <a:cubicBezTo>
                    <a:pt x="0" y="24"/>
                    <a:pt x="6" y="30"/>
                    <a:pt x="18" y="30"/>
                  </a:cubicBezTo>
                  <a:cubicBezTo>
                    <a:pt x="141" y="30"/>
                    <a:pt x="199" y="76"/>
                    <a:pt x="264" y="129"/>
                  </a:cubicBezTo>
                  <a:cubicBezTo>
                    <a:pt x="328" y="176"/>
                    <a:pt x="398" y="229"/>
                    <a:pt x="533" y="229"/>
                  </a:cubicBezTo>
                  <a:cubicBezTo>
                    <a:pt x="673" y="229"/>
                    <a:pt x="738" y="176"/>
                    <a:pt x="808" y="129"/>
                  </a:cubicBezTo>
                  <a:cubicBezTo>
                    <a:pt x="873" y="76"/>
                    <a:pt x="931" y="30"/>
                    <a:pt x="1054" y="30"/>
                  </a:cubicBezTo>
                  <a:cubicBezTo>
                    <a:pt x="1177" y="30"/>
                    <a:pt x="1236" y="76"/>
                    <a:pt x="1306" y="129"/>
                  </a:cubicBezTo>
                  <a:cubicBezTo>
                    <a:pt x="1370" y="176"/>
                    <a:pt x="1435" y="229"/>
                    <a:pt x="1575" y="229"/>
                  </a:cubicBezTo>
                  <a:cubicBezTo>
                    <a:pt x="1716" y="229"/>
                    <a:pt x="1780" y="176"/>
                    <a:pt x="1844" y="129"/>
                  </a:cubicBezTo>
                  <a:cubicBezTo>
                    <a:pt x="1909" y="76"/>
                    <a:pt x="1967" y="30"/>
                    <a:pt x="2096" y="30"/>
                  </a:cubicBezTo>
                  <a:cubicBezTo>
                    <a:pt x="2219" y="30"/>
                    <a:pt x="2278" y="76"/>
                    <a:pt x="2342" y="129"/>
                  </a:cubicBezTo>
                  <a:cubicBezTo>
                    <a:pt x="2407" y="176"/>
                    <a:pt x="2477" y="229"/>
                    <a:pt x="2611" y="229"/>
                  </a:cubicBezTo>
                  <a:cubicBezTo>
                    <a:pt x="2746" y="229"/>
                    <a:pt x="2816" y="176"/>
                    <a:pt x="2887" y="129"/>
                  </a:cubicBezTo>
                  <a:cubicBezTo>
                    <a:pt x="2951" y="76"/>
                    <a:pt x="3010" y="30"/>
                    <a:pt x="3133" y="30"/>
                  </a:cubicBezTo>
                  <a:cubicBezTo>
                    <a:pt x="3138" y="30"/>
                    <a:pt x="3150" y="24"/>
                    <a:pt x="3150" y="18"/>
                  </a:cubicBezTo>
                  <a:cubicBezTo>
                    <a:pt x="3150" y="12"/>
                    <a:pt x="3138" y="0"/>
                    <a:pt x="3133" y="0"/>
                  </a:cubicBezTo>
                  <a:cubicBezTo>
                    <a:pt x="2992" y="0"/>
                    <a:pt x="2928" y="53"/>
                    <a:pt x="2863" y="106"/>
                  </a:cubicBezTo>
                  <a:cubicBezTo>
                    <a:pt x="2799" y="158"/>
                    <a:pt x="2740" y="199"/>
                    <a:pt x="2611" y="199"/>
                  </a:cubicBezTo>
                  <a:cubicBezTo>
                    <a:pt x="2489" y="199"/>
                    <a:pt x="2430" y="158"/>
                    <a:pt x="2366" y="106"/>
                  </a:cubicBezTo>
                  <a:cubicBezTo>
                    <a:pt x="2301" y="53"/>
                    <a:pt x="2231" y="0"/>
                    <a:pt x="2096" y="0"/>
                  </a:cubicBezTo>
                  <a:cubicBezTo>
                    <a:pt x="1956" y="0"/>
                    <a:pt x="1891" y="53"/>
                    <a:pt x="1821" y="106"/>
                  </a:cubicBezTo>
                  <a:cubicBezTo>
                    <a:pt x="1757" y="158"/>
                    <a:pt x="1698" y="199"/>
                    <a:pt x="1575" y="199"/>
                  </a:cubicBezTo>
                  <a:cubicBezTo>
                    <a:pt x="1452" y="199"/>
                    <a:pt x="1394" y="158"/>
                    <a:pt x="1323" y="106"/>
                  </a:cubicBezTo>
                  <a:cubicBezTo>
                    <a:pt x="1259" y="53"/>
                    <a:pt x="1195" y="0"/>
                    <a:pt x="1054" y="0"/>
                  </a:cubicBezTo>
                  <a:cubicBezTo>
                    <a:pt x="913" y="0"/>
                    <a:pt x="849" y="53"/>
                    <a:pt x="785" y="106"/>
                  </a:cubicBezTo>
                  <a:cubicBezTo>
                    <a:pt x="720" y="158"/>
                    <a:pt x="662" y="199"/>
                    <a:pt x="533" y="199"/>
                  </a:cubicBezTo>
                  <a:cubicBezTo>
                    <a:pt x="410" y="199"/>
                    <a:pt x="351" y="158"/>
                    <a:pt x="287" y="106"/>
                  </a:cubicBezTo>
                  <a:cubicBezTo>
                    <a:pt x="223" y="53"/>
                    <a:pt x="152" y="0"/>
                    <a:pt x="18" y="0"/>
                  </a:cubicBezTo>
                  <a:close/>
                </a:path>
              </a:pathLst>
            </a:custGeom>
            <a:solidFill>
              <a:srgbClr val="007DEA"/>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4"/>
            <p:cNvSpPr/>
            <p:nvPr/>
          </p:nvSpPr>
          <p:spPr>
            <a:xfrm>
              <a:off x="1301488" y="319619"/>
              <a:ext cx="91286" cy="75698"/>
            </a:xfrm>
            <a:custGeom>
              <a:avLst/>
              <a:gdLst/>
              <a:ahLst/>
              <a:cxnLst/>
              <a:rect l="l" t="t" r="r" b="b"/>
              <a:pathLst>
                <a:path w="855" h="709" extrusionOk="0">
                  <a:moveTo>
                    <a:pt x="615" y="30"/>
                  </a:moveTo>
                  <a:cubicBezTo>
                    <a:pt x="726" y="30"/>
                    <a:pt x="820" y="117"/>
                    <a:pt x="820" y="234"/>
                  </a:cubicBezTo>
                  <a:cubicBezTo>
                    <a:pt x="820" y="287"/>
                    <a:pt x="820" y="410"/>
                    <a:pt x="539" y="592"/>
                  </a:cubicBezTo>
                  <a:lnTo>
                    <a:pt x="433" y="668"/>
                  </a:lnTo>
                  <a:lnTo>
                    <a:pt x="322" y="592"/>
                  </a:lnTo>
                  <a:cubicBezTo>
                    <a:pt x="35" y="410"/>
                    <a:pt x="35" y="287"/>
                    <a:pt x="35" y="234"/>
                  </a:cubicBezTo>
                  <a:cubicBezTo>
                    <a:pt x="35" y="176"/>
                    <a:pt x="59" y="123"/>
                    <a:pt x="94" y="88"/>
                  </a:cubicBezTo>
                  <a:cubicBezTo>
                    <a:pt x="129" y="53"/>
                    <a:pt x="182" y="30"/>
                    <a:pt x="240" y="30"/>
                  </a:cubicBezTo>
                  <a:cubicBezTo>
                    <a:pt x="310" y="30"/>
                    <a:pt x="375" y="65"/>
                    <a:pt x="416" y="123"/>
                  </a:cubicBezTo>
                  <a:cubicBezTo>
                    <a:pt x="416" y="129"/>
                    <a:pt x="422" y="129"/>
                    <a:pt x="433" y="129"/>
                  </a:cubicBezTo>
                  <a:cubicBezTo>
                    <a:pt x="439" y="129"/>
                    <a:pt x="445" y="129"/>
                    <a:pt x="445" y="123"/>
                  </a:cubicBezTo>
                  <a:cubicBezTo>
                    <a:pt x="480" y="65"/>
                    <a:pt x="551" y="30"/>
                    <a:pt x="615" y="30"/>
                  </a:cubicBezTo>
                  <a:close/>
                  <a:moveTo>
                    <a:pt x="240" y="0"/>
                  </a:moveTo>
                  <a:cubicBezTo>
                    <a:pt x="182" y="0"/>
                    <a:pt x="117" y="30"/>
                    <a:pt x="76" y="71"/>
                  </a:cubicBezTo>
                  <a:cubicBezTo>
                    <a:pt x="24" y="117"/>
                    <a:pt x="0" y="176"/>
                    <a:pt x="0" y="240"/>
                  </a:cubicBezTo>
                  <a:cubicBezTo>
                    <a:pt x="0" y="293"/>
                    <a:pt x="0" y="439"/>
                    <a:pt x="299" y="627"/>
                  </a:cubicBezTo>
                  <a:lnTo>
                    <a:pt x="428" y="709"/>
                  </a:lnTo>
                  <a:lnTo>
                    <a:pt x="439" y="709"/>
                  </a:lnTo>
                  <a:lnTo>
                    <a:pt x="562" y="627"/>
                  </a:lnTo>
                  <a:cubicBezTo>
                    <a:pt x="855" y="439"/>
                    <a:pt x="855" y="293"/>
                    <a:pt x="855" y="240"/>
                  </a:cubicBezTo>
                  <a:cubicBezTo>
                    <a:pt x="855" y="112"/>
                    <a:pt x="750" y="0"/>
                    <a:pt x="615" y="0"/>
                  </a:cubicBezTo>
                  <a:cubicBezTo>
                    <a:pt x="551" y="0"/>
                    <a:pt x="474" y="30"/>
                    <a:pt x="433" y="88"/>
                  </a:cubicBezTo>
                  <a:cubicBezTo>
                    <a:pt x="381" y="30"/>
                    <a:pt x="316" y="0"/>
                    <a:pt x="240" y="0"/>
                  </a:cubicBezTo>
                  <a:close/>
                </a:path>
              </a:pathLst>
            </a:custGeom>
            <a:solidFill>
              <a:srgbClr val="EA698C"/>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16" name="Google Shape;1016;p34"/>
            <p:cNvGrpSpPr/>
            <p:nvPr/>
          </p:nvGrpSpPr>
          <p:grpSpPr>
            <a:xfrm>
              <a:off x="6063364" y="60772"/>
              <a:ext cx="54453" cy="53706"/>
              <a:chOff x="267576" y="-388942"/>
              <a:chExt cx="51885" cy="51173"/>
            </a:xfrm>
          </p:grpSpPr>
          <p:sp>
            <p:nvSpPr>
              <p:cNvPr id="1017" name="Google Shape;1017;p34"/>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34"/>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rgbClr val="007DEA"/>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9" name="Google Shape;1019;p34"/>
            <p:cNvGrpSpPr/>
            <p:nvPr/>
          </p:nvGrpSpPr>
          <p:grpSpPr>
            <a:xfrm>
              <a:off x="8222857" y="671946"/>
              <a:ext cx="54453" cy="53706"/>
              <a:chOff x="267576" y="-388942"/>
              <a:chExt cx="51885" cy="51173"/>
            </a:xfrm>
          </p:grpSpPr>
          <p:sp>
            <p:nvSpPr>
              <p:cNvPr id="1020" name="Google Shape;1020;p34"/>
              <p:cNvSpPr/>
              <p:nvPr/>
            </p:nvSpPr>
            <p:spPr>
              <a:xfrm>
                <a:off x="267576" y="-388942"/>
                <a:ext cx="51885" cy="51173"/>
              </a:xfrm>
              <a:custGeom>
                <a:avLst/>
                <a:gdLst/>
                <a:ahLst/>
                <a:cxnLst/>
                <a:rect l="l" t="t" r="r" b="b"/>
                <a:pathLst>
                  <a:path w="510" h="503" extrusionOk="0">
                    <a:moveTo>
                      <a:pt x="24" y="0"/>
                    </a:moveTo>
                    <a:cubicBezTo>
                      <a:pt x="18" y="0"/>
                      <a:pt x="12" y="2"/>
                      <a:pt x="6" y="5"/>
                    </a:cubicBezTo>
                    <a:cubicBezTo>
                      <a:pt x="0" y="11"/>
                      <a:pt x="0" y="28"/>
                      <a:pt x="6" y="34"/>
                    </a:cubicBezTo>
                    <a:lnTo>
                      <a:pt x="469" y="497"/>
                    </a:lnTo>
                    <a:cubicBezTo>
                      <a:pt x="480" y="502"/>
                      <a:pt x="480" y="502"/>
                      <a:pt x="486" y="502"/>
                    </a:cubicBezTo>
                    <a:cubicBezTo>
                      <a:pt x="486" y="502"/>
                      <a:pt x="492" y="502"/>
                      <a:pt x="498" y="497"/>
                    </a:cubicBezTo>
                    <a:cubicBezTo>
                      <a:pt x="510" y="491"/>
                      <a:pt x="510" y="473"/>
                      <a:pt x="498" y="467"/>
                    </a:cubicBezTo>
                    <a:lnTo>
                      <a:pt x="41" y="5"/>
                    </a:lnTo>
                    <a:cubicBezTo>
                      <a:pt x="35" y="2"/>
                      <a:pt x="29" y="0"/>
                      <a:pt x="24"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4"/>
              <p:cNvSpPr/>
              <p:nvPr/>
            </p:nvSpPr>
            <p:spPr>
              <a:xfrm>
                <a:off x="267576" y="-388942"/>
                <a:ext cx="51885" cy="51173"/>
              </a:xfrm>
              <a:custGeom>
                <a:avLst/>
                <a:gdLst/>
                <a:ahLst/>
                <a:cxnLst/>
                <a:rect l="l" t="t" r="r" b="b"/>
                <a:pathLst>
                  <a:path w="510" h="503" extrusionOk="0">
                    <a:moveTo>
                      <a:pt x="485" y="0"/>
                    </a:moveTo>
                    <a:cubicBezTo>
                      <a:pt x="480" y="0"/>
                      <a:pt x="474" y="2"/>
                      <a:pt x="469" y="5"/>
                    </a:cubicBezTo>
                    <a:lnTo>
                      <a:pt x="12" y="467"/>
                    </a:lnTo>
                    <a:cubicBezTo>
                      <a:pt x="0" y="473"/>
                      <a:pt x="0" y="491"/>
                      <a:pt x="12" y="497"/>
                    </a:cubicBezTo>
                    <a:cubicBezTo>
                      <a:pt x="18" y="502"/>
                      <a:pt x="18" y="502"/>
                      <a:pt x="24" y="502"/>
                    </a:cubicBezTo>
                    <a:cubicBezTo>
                      <a:pt x="24" y="502"/>
                      <a:pt x="29" y="502"/>
                      <a:pt x="41" y="497"/>
                    </a:cubicBezTo>
                    <a:lnTo>
                      <a:pt x="498" y="34"/>
                    </a:lnTo>
                    <a:cubicBezTo>
                      <a:pt x="510" y="28"/>
                      <a:pt x="510" y="16"/>
                      <a:pt x="498" y="5"/>
                    </a:cubicBezTo>
                    <a:cubicBezTo>
                      <a:pt x="495" y="2"/>
                      <a:pt x="490" y="0"/>
                      <a:pt x="485"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384150"/>
            <a:ext cx="7740900" cy="572700"/>
          </a:xfrm>
          <a:prstGeom prst="rect">
            <a:avLst/>
          </a:prstGeom>
          <a:noFill/>
          <a:ln>
            <a:noFill/>
          </a:ln>
          <a:effectLst>
            <a:outerShdw dist="28575" dir="19800000" algn="bl" rotWithShape="0">
              <a:schemeClr val="lt1"/>
            </a:outerShdw>
          </a:effectLst>
        </p:spPr>
        <p:txBody>
          <a:bodyPr spcFirstLastPara="1" wrap="square" lIns="91425" tIns="91425" rIns="91425" bIns="91425" anchor="t" anchorCtr="0">
            <a:noAutofit/>
          </a:bodyPr>
          <a:lstStyle>
            <a:lvl1pPr lvl="0" algn="ctr">
              <a:spcBef>
                <a:spcPts val="0"/>
              </a:spcBef>
              <a:spcAft>
                <a:spcPts val="0"/>
              </a:spcAft>
              <a:buClr>
                <a:schemeClr val="dk2"/>
              </a:buClr>
              <a:buSzPts val="3000"/>
              <a:buFont typeface="Sen ExtraBold"/>
              <a:buNone/>
              <a:defRPr sz="3000">
                <a:solidFill>
                  <a:schemeClr val="dk2"/>
                </a:solidFill>
                <a:latin typeface="Sen ExtraBold"/>
                <a:ea typeface="Sen ExtraBold"/>
                <a:cs typeface="Sen ExtraBold"/>
                <a:sym typeface="Sen ExtraBold"/>
              </a:defRPr>
            </a:lvl1pPr>
            <a:lvl2pPr lvl="1" algn="ctr">
              <a:spcBef>
                <a:spcPts val="0"/>
              </a:spcBef>
              <a:spcAft>
                <a:spcPts val="0"/>
              </a:spcAft>
              <a:buClr>
                <a:schemeClr val="accent1"/>
              </a:buClr>
              <a:buSzPts val="3000"/>
              <a:buFont typeface="Sen ExtraBold"/>
              <a:buNone/>
              <a:defRPr sz="3000">
                <a:solidFill>
                  <a:schemeClr val="accent1"/>
                </a:solidFill>
                <a:latin typeface="Sen ExtraBold"/>
                <a:ea typeface="Sen ExtraBold"/>
                <a:cs typeface="Sen ExtraBold"/>
                <a:sym typeface="Sen ExtraBold"/>
              </a:defRPr>
            </a:lvl2pPr>
            <a:lvl3pPr lvl="2" algn="ctr">
              <a:spcBef>
                <a:spcPts val="0"/>
              </a:spcBef>
              <a:spcAft>
                <a:spcPts val="0"/>
              </a:spcAft>
              <a:buClr>
                <a:schemeClr val="accent1"/>
              </a:buClr>
              <a:buSzPts val="3000"/>
              <a:buFont typeface="Sen ExtraBold"/>
              <a:buNone/>
              <a:defRPr sz="3000">
                <a:solidFill>
                  <a:schemeClr val="accent1"/>
                </a:solidFill>
                <a:latin typeface="Sen ExtraBold"/>
                <a:ea typeface="Sen ExtraBold"/>
                <a:cs typeface="Sen ExtraBold"/>
                <a:sym typeface="Sen ExtraBold"/>
              </a:defRPr>
            </a:lvl3pPr>
            <a:lvl4pPr lvl="3" algn="ctr">
              <a:spcBef>
                <a:spcPts val="0"/>
              </a:spcBef>
              <a:spcAft>
                <a:spcPts val="0"/>
              </a:spcAft>
              <a:buClr>
                <a:schemeClr val="accent1"/>
              </a:buClr>
              <a:buSzPts val="3000"/>
              <a:buFont typeface="Sen ExtraBold"/>
              <a:buNone/>
              <a:defRPr sz="3000">
                <a:solidFill>
                  <a:schemeClr val="accent1"/>
                </a:solidFill>
                <a:latin typeface="Sen ExtraBold"/>
                <a:ea typeface="Sen ExtraBold"/>
                <a:cs typeface="Sen ExtraBold"/>
                <a:sym typeface="Sen ExtraBold"/>
              </a:defRPr>
            </a:lvl4pPr>
            <a:lvl5pPr lvl="4" algn="ctr">
              <a:spcBef>
                <a:spcPts val="0"/>
              </a:spcBef>
              <a:spcAft>
                <a:spcPts val="0"/>
              </a:spcAft>
              <a:buClr>
                <a:schemeClr val="accent1"/>
              </a:buClr>
              <a:buSzPts val="3000"/>
              <a:buFont typeface="Sen ExtraBold"/>
              <a:buNone/>
              <a:defRPr sz="3000">
                <a:solidFill>
                  <a:schemeClr val="accent1"/>
                </a:solidFill>
                <a:latin typeface="Sen ExtraBold"/>
                <a:ea typeface="Sen ExtraBold"/>
                <a:cs typeface="Sen ExtraBold"/>
                <a:sym typeface="Sen ExtraBold"/>
              </a:defRPr>
            </a:lvl5pPr>
            <a:lvl6pPr lvl="5" algn="ctr">
              <a:spcBef>
                <a:spcPts val="0"/>
              </a:spcBef>
              <a:spcAft>
                <a:spcPts val="0"/>
              </a:spcAft>
              <a:buClr>
                <a:schemeClr val="accent1"/>
              </a:buClr>
              <a:buSzPts val="3000"/>
              <a:buFont typeface="Sen ExtraBold"/>
              <a:buNone/>
              <a:defRPr sz="3000">
                <a:solidFill>
                  <a:schemeClr val="accent1"/>
                </a:solidFill>
                <a:latin typeface="Sen ExtraBold"/>
                <a:ea typeface="Sen ExtraBold"/>
                <a:cs typeface="Sen ExtraBold"/>
                <a:sym typeface="Sen ExtraBold"/>
              </a:defRPr>
            </a:lvl6pPr>
            <a:lvl7pPr lvl="6" algn="ctr">
              <a:spcBef>
                <a:spcPts val="0"/>
              </a:spcBef>
              <a:spcAft>
                <a:spcPts val="0"/>
              </a:spcAft>
              <a:buClr>
                <a:schemeClr val="accent1"/>
              </a:buClr>
              <a:buSzPts val="3000"/>
              <a:buFont typeface="Sen ExtraBold"/>
              <a:buNone/>
              <a:defRPr sz="3000">
                <a:solidFill>
                  <a:schemeClr val="accent1"/>
                </a:solidFill>
                <a:latin typeface="Sen ExtraBold"/>
                <a:ea typeface="Sen ExtraBold"/>
                <a:cs typeface="Sen ExtraBold"/>
                <a:sym typeface="Sen ExtraBold"/>
              </a:defRPr>
            </a:lvl7pPr>
            <a:lvl8pPr lvl="7" algn="ctr">
              <a:spcBef>
                <a:spcPts val="0"/>
              </a:spcBef>
              <a:spcAft>
                <a:spcPts val="0"/>
              </a:spcAft>
              <a:buClr>
                <a:schemeClr val="accent1"/>
              </a:buClr>
              <a:buSzPts val="3000"/>
              <a:buFont typeface="Sen ExtraBold"/>
              <a:buNone/>
              <a:defRPr sz="3000">
                <a:solidFill>
                  <a:schemeClr val="accent1"/>
                </a:solidFill>
                <a:latin typeface="Sen ExtraBold"/>
                <a:ea typeface="Sen ExtraBold"/>
                <a:cs typeface="Sen ExtraBold"/>
                <a:sym typeface="Sen ExtraBold"/>
              </a:defRPr>
            </a:lvl8pPr>
            <a:lvl9pPr lvl="8" algn="ctr">
              <a:spcBef>
                <a:spcPts val="0"/>
              </a:spcBef>
              <a:spcAft>
                <a:spcPts val="0"/>
              </a:spcAft>
              <a:buClr>
                <a:schemeClr val="accent1"/>
              </a:buClr>
              <a:buSzPts val="3000"/>
              <a:buFont typeface="Sen ExtraBold"/>
              <a:buNone/>
              <a:defRPr sz="3000">
                <a:solidFill>
                  <a:schemeClr val="accent1"/>
                </a:solidFill>
                <a:latin typeface="Sen ExtraBold"/>
                <a:ea typeface="Sen ExtraBold"/>
                <a:cs typeface="Sen ExtraBold"/>
                <a:sym typeface="Sen ExtraBold"/>
              </a:defRPr>
            </a:lvl9pPr>
          </a:lstStyle>
          <a:p>
            <a:endParaRPr/>
          </a:p>
        </p:txBody>
      </p:sp>
      <p:sp>
        <p:nvSpPr>
          <p:cNvPr id="7" name="Google Shape;7;p1"/>
          <p:cNvSpPr txBox="1">
            <a:spLocks noGrp="1"/>
          </p:cNvSpPr>
          <p:nvPr>
            <p:ph type="body" idx="1"/>
          </p:nvPr>
        </p:nvSpPr>
        <p:spPr>
          <a:xfrm>
            <a:off x="613117" y="1152475"/>
            <a:ext cx="7832700" cy="3416400"/>
          </a:xfrm>
          <a:prstGeom prst="rect">
            <a:avLst/>
          </a:prstGeom>
          <a:noFill/>
          <a:ln>
            <a:noFill/>
          </a:ln>
        </p:spPr>
        <p:txBody>
          <a:bodyPr spcFirstLastPara="1" wrap="square" lIns="91425" tIns="91425" rIns="91425" bIns="91425" anchor="t" anchorCtr="0">
            <a:noAutofit/>
          </a:bodyPr>
          <a:lstStyle>
            <a:lvl1pPr marL="457200" lvl="0" indent="-330200">
              <a:lnSpc>
                <a:spcPct val="115000"/>
              </a:lnSpc>
              <a:spcBef>
                <a:spcPts val="0"/>
              </a:spcBef>
              <a:spcAft>
                <a:spcPts val="0"/>
              </a:spcAft>
              <a:buClr>
                <a:schemeClr val="accent1"/>
              </a:buClr>
              <a:buSzPts val="1600"/>
              <a:buFont typeface="Sen"/>
              <a:buChar char="●"/>
              <a:defRPr sz="1600">
                <a:solidFill>
                  <a:schemeClr val="accent1"/>
                </a:solidFill>
                <a:latin typeface="Sen"/>
                <a:ea typeface="Sen"/>
                <a:cs typeface="Sen"/>
                <a:sym typeface="Sen"/>
              </a:defRPr>
            </a:lvl1pPr>
            <a:lvl2pPr marL="914400" lvl="1" indent="-330200">
              <a:lnSpc>
                <a:spcPct val="115000"/>
              </a:lnSpc>
              <a:spcBef>
                <a:spcPts val="1600"/>
              </a:spcBef>
              <a:spcAft>
                <a:spcPts val="0"/>
              </a:spcAft>
              <a:buClr>
                <a:schemeClr val="accent1"/>
              </a:buClr>
              <a:buSzPts val="1600"/>
              <a:buFont typeface="Sen"/>
              <a:buChar char="○"/>
              <a:defRPr sz="1600">
                <a:solidFill>
                  <a:schemeClr val="accent1"/>
                </a:solidFill>
                <a:latin typeface="Sen"/>
                <a:ea typeface="Sen"/>
                <a:cs typeface="Sen"/>
                <a:sym typeface="Sen"/>
              </a:defRPr>
            </a:lvl2pPr>
            <a:lvl3pPr marL="1371600" lvl="2" indent="-330200">
              <a:lnSpc>
                <a:spcPct val="115000"/>
              </a:lnSpc>
              <a:spcBef>
                <a:spcPts val="1600"/>
              </a:spcBef>
              <a:spcAft>
                <a:spcPts val="0"/>
              </a:spcAft>
              <a:buClr>
                <a:schemeClr val="accent1"/>
              </a:buClr>
              <a:buSzPts val="1600"/>
              <a:buFont typeface="Sen"/>
              <a:buChar char="■"/>
              <a:defRPr sz="1600">
                <a:solidFill>
                  <a:schemeClr val="accent1"/>
                </a:solidFill>
                <a:latin typeface="Sen"/>
                <a:ea typeface="Sen"/>
                <a:cs typeface="Sen"/>
                <a:sym typeface="Sen"/>
              </a:defRPr>
            </a:lvl3pPr>
            <a:lvl4pPr marL="1828800" lvl="3" indent="-330200">
              <a:lnSpc>
                <a:spcPct val="115000"/>
              </a:lnSpc>
              <a:spcBef>
                <a:spcPts val="1600"/>
              </a:spcBef>
              <a:spcAft>
                <a:spcPts val="0"/>
              </a:spcAft>
              <a:buClr>
                <a:schemeClr val="accent1"/>
              </a:buClr>
              <a:buSzPts val="1600"/>
              <a:buFont typeface="Sen"/>
              <a:buChar char="●"/>
              <a:defRPr sz="1600">
                <a:solidFill>
                  <a:schemeClr val="accent1"/>
                </a:solidFill>
                <a:latin typeface="Sen"/>
                <a:ea typeface="Sen"/>
                <a:cs typeface="Sen"/>
                <a:sym typeface="Sen"/>
              </a:defRPr>
            </a:lvl4pPr>
            <a:lvl5pPr marL="2286000" lvl="4" indent="-330200">
              <a:lnSpc>
                <a:spcPct val="115000"/>
              </a:lnSpc>
              <a:spcBef>
                <a:spcPts val="1600"/>
              </a:spcBef>
              <a:spcAft>
                <a:spcPts val="0"/>
              </a:spcAft>
              <a:buClr>
                <a:schemeClr val="accent1"/>
              </a:buClr>
              <a:buSzPts val="1600"/>
              <a:buFont typeface="Sen"/>
              <a:buChar char="○"/>
              <a:defRPr sz="1600">
                <a:solidFill>
                  <a:schemeClr val="accent1"/>
                </a:solidFill>
                <a:latin typeface="Sen"/>
                <a:ea typeface="Sen"/>
                <a:cs typeface="Sen"/>
                <a:sym typeface="Sen"/>
              </a:defRPr>
            </a:lvl5pPr>
            <a:lvl6pPr marL="2743200" lvl="5" indent="-330200">
              <a:lnSpc>
                <a:spcPct val="115000"/>
              </a:lnSpc>
              <a:spcBef>
                <a:spcPts val="1600"/>
              </a:spcBef>
              <a:spcAft>
                <a:spcPts val="0"/>
              </a:spcAft>
              <a:buClr>
                <a:schemeClr val="accent1"/>
              </a:buClr>
              <a:buSzPts val="1600"/>
              <a:buFont typeface="Sen"/>
              <a:buChar char="■"/>
              <a:defRPr sz="1600">
                <a:solidFill>
                  <a:schemeClr val="accent1"/>
                </a:solidFill>
                <a:latin typeface="Sen"/>
                <a:ea typeface="Sen"/>
                <a:cs typeface="Sen"/>
                <a:sym typeface="Sen"/>
              </a:defRPr>
            </a:lvl6pPr>
            <a:lvl7pPr marL="3200400" lvl="6" indent="-330200">
              <a:lnSpc>
                <a:spcPct val="115000"/>
              </a:lnSpc>
              <a:spcBef>
                <a:spcPts val="1600"/>
              </a:spcBef>
              <a:spcAft>
                <a:spcPts val="0"/>
              </a:spcAft>
              <a:buClr>
                <a:schemeClr val="accent1"/>
              </a:buClr>
              <a:buSzPts val="1600"/>
              <a:buFont typeface="Sen"/>
              <a:buChar char="●"/>
              <a:defRPr sz="1600">
                <a:solidFill>
                  <a:schemeClr val="accent1"/>
                </a:solidFill>
                <a:latin typeface="Sen"/>
                <a:ea typeface="Sen"/>
                <a:cs typeface="Sen"/>
                <a:sym typeface="Sen"/>
              </a:defRPr>
            </a:lvl7pPr>
            <a:lvl8pPr marL="3657600" lvl="7" indent="-330200">
              <a:lnSpc>
                <a:spcPct val="115000"/>
              </a:lnSpc>
              <a:spcBef>
                <a:spcPts val="1600"/>
              </a:spcBef>
              <a:spcAft>
                <a:spcPts val="0"/>
              </a:spcAft>
              <a:buClr>
                <a:schemeClr val="accent1"/>
              </a:buClr>
              <a:buSzPts val="1600"/>
              <a:buFont typeface="Sen"/>
              <a:buChar char="○"/>
              <a:defRPr sz="1600">
                <a:solidFill>
                  <a:schemeClr val="accent1"/>
                </a:solidFill>
                <a:latin typeface="Sen"/>
                <a:ea typeface="Sen"/>
                <a:cs typeface="Sen"/>
                <a:sym typeface="Sen"/>
              </a:defRPr>
            </a:lvl8pPr>
            <a:lvl9pPr marL="4114800" lvl="8" indent="-330200">
              <a:lnSpc>
                <a:spcPct val="115000"/>
              </a:lnSpc>
              <a:spcBef>
                <a:spcPts val="1600"/>
              </a:spcBef>
              <a:spcAft>
                <a:spcPts val="1600"/>
              </a:spcAft>
              <a:buClr>
                <a:schemeClr val="accent1"/>
              </a:buClr>
              <a:buSzPts val="1600"/>
              <a:buFont typeface="Sen"/>
              <a:buChar char="■"/>
              <a:defRPr sz="1600">
                <a:solidFill>
                  <a:schemeClr val="accent1"/>
                </a:solidFill>
                <a:latin typeface="Sen"/>
                <a:ea typeface="Sen"/>
                <a:cs typeface="Sen"/>
                <a:sym typeface="Se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3" r:id="rId3"/>
    <p:sldLayoutId id="2147483658" r:id="rId4"/>
    <p:sldLayoutId id="2147483661" r:id="rId5"/>
    <p:sldLayoutId id="2147483680"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3" Type="http://schemas.openxmlformats.org/officeDocument/2006/relationships/hyperlink" Target="https://www.td.org/talent-development-glossary-terms/what-is-e-learning"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hyperlink" Target="https://elearningindustry.com/side-effects-of-online-education" TargetMode="External"/><Relationship Id="rId4" Type="http://schemas.openxmlformats.org/officeDocument/2006/relationships/hyperlink" Target="https://www.tidio.com/blog/email-communic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63"/>
        <p:cNvGrpSpPr/>
        <p:nvPr/>
      </p:nvGrpSpPr>
      <p:grpSpPr>
        <a:xfrm>
          <a:off x="0" y="0"/>
          <a:ext cx="0" cy="0"/>
          <a:chOff x="0" y="0"/>
          <a:chExt cx="0" cy="0"/>
        </a:xfrm>
      </p:grpSpPr>
      <p:grpSp>
        <p:nvGrpSpPr>
          <p:cNvPr id="1064" name="Google Shape;1064;p38"/>
          <p:cNvGrpSpPr/>
          <p:nvPr/>
        </p:nvGrpSpPr>
        <p:grpSpPr>
          <a:xfrm>
            <a:off x="1590570" y="387075"/>
            <a:ext cx="5952944" cy="4619868"/>
            <a:chOff x="5972083" y="4050352"/>
            <a:chExt cx="1178054" cy="951648"/>
          </a:xfrm>
        </p:grpSpPr>
        <p:sp>
          <p:nvSpPr>
            <p:cNvPr id="1065" name="Google Shape;1065;p38"/>
            <p:cNvSpPr/>
            <p:nvPr/>
          </p:nvSpPr>
          <p:spPr>
            <a:xfrm>
              <a:off x="6270825" y="4732625"/>
              <a:ext cx="607075" cy="268625"/>
            </a:xfrm>
            <a:custGeom>
              <a:avLst/>
              <a:gdLst/>
              <a:ahLst/>
              <a:cxnLst/>
              <a:rect l="l" t="t" r="r" b="b"/>
              <a:pathLst>
                <a:path w="24283" h="10745" extrusionOk="0">
                  <a:moveTo>
                    <a:pt x="7273" y="1"/>
                  </a:moveTo>
                  <a:lnTo>
                    <a:pt x="7273" y="5370"/>
                  </a:lnTo>
                  <a:cubicBezTo>
                    <a:pt x="7273" y="6471"/>
                    <a:pt x="5165" y="8169"/>
                    <a:pt x="130" y="10054"/>
                  </a:cubicBezTo>
                  <a:cubicBezTo>
                    <a:pt x="7" y="10241"/>
                    <a:pt x="1" y="10558"/>
                    <a:pt x="1" y="10745"/>
                  </a:cubicBezTo>
                  <a:lnTo>
                    <a:pt x="24282" y="10745"/>
                  </a:lnTo>
                  <a:cubicBezTo>
                    <a:pt x="24282" y="10563"/>
                    <a:pt x="24276" y="10247"/>
                    <a:pt x="24154" y="10054"/>
                  </a:cubicBezTo>
                  <a:cubicBezTo>
                    <a:pt x="19118" y="8169"/>
                    <a:pt x="17010" y="6471"/>
                    <a:pt x="17010" y="5370"/>
                  </a:cubicBezTo>
                  <a:lnTo>
                    <a:pt x="1701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38"/>
            <p:cNvSpPr/>
            <p:nvPr/>
          </p:nvSpPr>
          <p:spPr>
            <a:xfrm>
              <a:off x="6452500" y="4732625"/>
              <a:ext cx="257800" cy="162375"/>
            </a:xfrm>
            <a:custGeom>
              <a:avLst/>
              <a:gdLst/>
              <a:ahLst/>
              <a:cxnLst/>
              <a:rect l="l" t="t" r="r" b="b"/>
              <a:pathLst>
                <a:path w="10312" h="6495" extrusionOk="0">
                  <a:moveTo>
                    <a:pt x="0" y="1"/>
                  </a:moveTo>
                  <a:lnTo>
                    <a:pt x="0" y="4287"/>
                  </a:lnTo>
                  <a:lnTo>
                    <a:pt x="10311" y="6494"/>
                  </a:lnTo>
                  <a:cubicBezTo>
                    <a:pt x="9925" y="6078"/>
                    <a:pt x="9737" y="5698"/>
                    <a:pt x="9737" y="5370"/>
                  </a:cubicBezTo>
                  <a:lnTo>
                    <a:pt x="9737" y="1"/>
                  </a:lnTo>
                  <a:close/>
                </a:path>
              </a:pathLst>
            </a:custGeom>
            <a:solidFill>
              <a:srgbClr val="DBED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38"/>
            <p:cNvSpPr/>
            <p:nvPr/>
          </p:nvSpPr>
          <p:spPr>
            <a:xfrm>
              <a:off x="6270250" y="4731900"/>
              <a:ext cx="608675" cy="270100"/>
            </a:xfrm>
            <a:custGeom>
              <a:avLst/>
              <a:gdLst/>
              <a:ahLst/>
              <a:cxnLst/>
              <a:rect l="l" t="t" r="r" b="b"/>
              <a:pathLst>
                <a:path w="24347" h="10804" extrusionOk="0">
                  <a:moveTo>
                    <a:pt x="17010" y="71"/>
                  </a:moveTo>
                  <a:lnTo>
                    <a:pt x="17010" y="5405"/>
                  </a:lnTo>
                  <a:cubicBezTo>
                    <a:pt x="17010" y="6014"/>
                    <a:pt x="17707" y="7694"/>
                    <a:pt x="24159" y="10112"/>
                  </a:cubicBezTo>
                  <a:cubicBezTo>
                    <a:pt x="24270" y="10294"/>
                    <a:pt x="24276" y="10592"/>
                    <a:pt x="24276" y="10756"/>
                  </a:cubicBezTo>
                  <a:lnTo>
                    <a:pt x="53" y="10756"/>
                  </a:lnTo>
                  <a:cubicBezTo>
                    <a:pt x="53" y="10592"/>
                    <a:pt x="59" y="10294"/>
                    <a:pt x="182" y="10112"/>
                  </a:cubicBezTo>
                  <a:cubicBezTo>
                    <a:pt x="6640" y="7694"/>
                    <a:pt x="7337" y="6014"/>
                    <a:pt x="7337" y="5405"/>
                  </a:cubicBezTo>
                  <a:lnTo>
                    <a:pt x="7337" y="71"/>
                  </a:lnTo>
                  <a:close/>
                  <a:moveTo>
                    <a:pt x="7308" y="0"/>
                  </a:moveTo>
                  <a:cubicBezTo>
                    <a:pt x="7290" y="0"/>
                    <a:pt x="7278" y="18"/>
                    <a:pt x="7278" y="30"/>
                  </a:cubicBezTo>
                  <a:lnTo>
                    <a:pt x="7278" y="5393"/>
                  </a:lnTo>
                  <a:cubicBezTo>
                    <a:pt x="7278" y="6640"/>
                    <a:pt x="4614" y="8385"/>
                    <a:pt x="147" y="10048"/>
                  </a:cubicBezTo>
                  <a:cubicBezTo>
                    <a:pt x="141" y="10060"/>
                    <a:pt x="135" y="10060"/>
                    <a:pt x="135" y="10065"/>
                  </a:cubicBezTo>
                  <a:cubicBezTo>
                    <a:pt x="18" y="10247"/>
                    <a:pt x="1" y="10528"/>
                    <a:pt x="1" y="10774"/>
                  </a:cubicBezTo>
                  <a:cubicBezTo>
                    <a:pt x="1" y="10791"/>
                    <a:pt x="18" y="10803"/>
                    <a:pt x="30" y="10803"/>
                  </a:cubicBezTo>
                  <a:lnTo>
                    <a:pt x="24305" y="10803"/>
                  </a:lnTo>
                  <a:cubicBezTo>
                    <a:pt x="24323" y="10803"/>
                    <a:pt x="24329" y="10797"/>
                    <a:pt x="24346" y="10774"/>
                  </a:cubicBezTo>
                  <a:cubicBezTo>
                    <a:pt x="24346" y="10528"/>
                    <a:pt x="24329" y="10247"/>
                    <a:pt x="24212" y="10065"/>
                  </a:cubicBezTo>
                  <a:cubicBezTo>
                    <a:pt x="24206" y="10060"/>
                    <a:pt x="24206" y="10048"/>
                    <a:pt x="24200" y="10048"/>
                  </a:cubicBezTo>
                  <a:cubicBezTo>
                    <a:pt x="19732" y="8379"/>
                    <a:pt x="17068" y="6646"/>
                    <a:pt x="17068" y="5393"/>
                  </a:cubicBezTo>
                  <a:lnTo>
                    <a:pt x="17068" y="30"/>
                  </a:lnTo>
                  <a:cubicBezTo>
                    <a:pt x="17068" y="18"/>
                    <a:pt x="17057" y="0"/>
                    <a:pt x="17039" y="0"/>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38"/>
            <p:cNvSpPr/>
            <p:nvPr/>
          </p:nvSpPr>
          <p:spPr>
            <a:xfrm>
              <a:off x="5972083" y="4051099"/>
              <a:ext cx="1177344" cy="767175"/>
            </a:xfrm>
            <a:custGeom>
              <a:avLst/>
              <a:gdLst/>
              <a:ahLst/>
              <a:cxnLst/>
              <a:rect l="l" t="t" r="r" b="b"/>
              <a:pathLst>
                <a:path w="45999" h="30687" extrusionOk="0">
                  <a:moveTo>
                    <a:pt x="814" y="0"/>
                  </a:moveTo>
                  <a:cubicBezTo>
                    <a:pt x="369" y="0"/>
                    <a:pt x="0" y="369"/>
                    <a:pt x="0" y="814"/>
                  </a:cubicBezTo>
                  <a:lnTo>
                    <a:pt x="0" y="29879"/>
                  </a:lnTo>
                  <a:cubicBezTo>
                    <a:pt x="0" y="30324"/>
                    <a:pt x="369" y="30687"/>
                    <a:pt x="814" y="30687"/>
                  </a:cubicBezTo>
                  <a:lnTo>
                    <a:pt x="45191" y="30687"/>
                  </a:lnTo>
                  <a:cubicBezTo>
                    <a:pt x="45636" y="30687"/>
                    <a:pt x="45999" y="30324"/>
                    <a:pt x="45999" y="29879"/>
                  </a:cubicBezTo>
                  <a:lnTo>
                    <a:pt x="45999" y="814"/>
                  </a:lnTo>
                  <a:cubicBezTo>
                    <a:pt x="45999" y="369"/>
                    <a:pt x="45636" y="0"/>
                    <a:pt x="451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38"/>
            <p:cNvSpPr/>
            <p:nvPr/>
          </p:nvSpPr>
          <p:spPr>
            <a:xfrm>
              <a:off x="5972806" y="4050352"/>
              <a:ext cx="1177332" cy="768675"/>
            </a:xfrm>
            <a:custGeom>
              <a:avLst/>
              <a:gdLst/>
              <a:ahLst/>
              <a:cxnLst/>
              <a:rect l="l" t="t" r="r" b="b"/>
              <a:pathLst>
                <a:path w="46057" h="30747" extrusionOk="0">
                  <a:moveTo>
                    <a:pt x="837" y="54"/>
                  </a:moveTo>
                  <a:lnTo>
                    <a:pt x="837" y="59"/>
                  </a:lnTo>
                  <a:lnTo>
                    <a:pt x="45208" y="59"/>
                  </a:lnTo>
                  <a:cubicBezTo>
                    <a:pt x="45641" y="59"/>
                    <a:pt x="45993" y="411"/>
                    <a:pt x="45993" y="844"/>
                  </a:cubicBezTo>
                  <a:lnTo>
                    <a:pt x="45993" y="29909"/>
                  </a:lnTo>
                  <a:cubicBezTo>
                    <a:pt x="45993" y="30336"/>
                    <a:pt x="45641" y="30688"/>
                    <a:pt x="45208" y="30688"/>
                  </a:cubicBezTo>
                  <a:lnTo>
                    <a:pt x="837" y="30688"/>
                  </a:lnTo>
                  <a:cubicBezTo>
                    <a:pt x="404" y="30688"/>
                    <a:pt x="53" y="30336"/>
                    <a:pt x="53" y="29909"/>
                  </a:cubicBezTo>
                  <a:lnTo>
                    <a:pt x="53" y="838"/>
                  </a:lnTo>
                  <a:cubicBezTo>
                    <a:pt x="53" y="405"/>
                    <a:pt x="404" y="54"/>
                    <a:pt x="837" y="54"/>
                  </a:cubicBezTo>
                  <a:close/>
                  <a:moveTo>
                    <a:pt x="843" y="1"/>
                  </a:moveTo>
                  <a:cubicBezTo>
                    <a:pt x="381" y="1"/>
                    <a:pt x="0" y="381"/>
                    <a:pt x="0" y="844"/>
                  </a:cubicBezTo>
                  <a:lnTo>
                    <a:pt x="0" y="29909"/>
                  </a:lnTo>
                  <a:cubicBezTo>
                    <a:pt x="0" y="30366"/>
                    <a:pt x="381" y="30746"/>
                    <a:pt x="843" y="30746"/>
                  </a:cubicBezTo>
                  <a:lnTo>
                    <a:pt x="45220" y="30746"/>
                  </a:lnTo>
                  <a:cubicBezTo>
                    <a:pt x="45676" y="30746"/>
                    <a:pt x="46057" y="30377"/>
                    <a:pt x="46057" y="29915"/>
                  </a:cubicBezTo>
                  <a:lnTo>
                    <a:pt x="46057" y="844"/>
                  </a:lnTo>
                  <a:cubicBezTo>
                    <a:pt x="46057" y="381"/>
                    <a:pt x="45676" y="1"/>
                    <a:pt x="45220" y="1"/>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38"/>
            <p:cNvSpPr/>
            <p:nvPr/>
          </p:nvSpPr>
          <p:spPr>
            <a:xfrm>
              <a:off x="5972108" y="4050950"/>
              <a:ext cx="1177344" cy="654175"/>
            </a:xfrm>
            <a:custGeom>
              <a:avLst/>
              <a:gdLst/>
              <a:ahLst/>
              <a:cxnLst/>
              <a:rect l="l" t="t" r="r" b="b"/>
              <a:pathLst>
                <a:path w="45999" h="26167" extrusionOk="0">
                  <a:moveTo>
                    <a:pt x="814" y="0"/>
                  </a:moveTo>
                  <a:cubicBezTo>
                    <a:pt x="369" y="0"/>
                    <a:pt x="0" y="363"/>
                    <a:pt x="0" y="814"/>
                  </a:cubicBezTo>
                  <a:lnTo>
                    <a:pt x="0" y="26167"/>
                  </a:lnTo>
                  <a:lnTo>
                    <a:pt x="45999" y="26167"/>
                  </a:lnTo>
                  <a:lnTo>
                    <a:pt x="45999" y="820"/>
                  </a:lnTo>
                  <a:cubicBezTo>
                    <a:pt x="45999" y="363"/>
                    <a:pt x="45636" y="0"/>
                    <a:pt x="45191" y="0"/>
                  </a:cubicBez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38"/>
            <p:cNvSpPr/>
            <p:nvPr/>
          </p:nvSpPr>
          <p:spPr>
            <a:xfrm>
              <a:off x="5995645" y="4078816"/>
              <a:ext cx="1120361" cy="596409"/>
            </a:xfrm>
            <a:custGeom>
              <a:avLst/>
              <a:gdLst/>
              <a:ahLst/>
              <a:cxnLst/>
              <a:rect l="l" t="t" r="r" b="b"/>
              <a:pathLst>
                <a:path w="43253" h="22742" extrusionOk="0">
                  <a:moveTo>
                    <a:pt x="1" y="0"/>
                  </a:moveTo>
                  <a:lnTo>
                    <a:pt x="1" y="22742"/>
                  </a:lnTo>
                  <a:lnTo>
                    <a:pt x="43253" y="22742"/>
                  </a:lnTo>
                  <a:lnTo>
                    <a:pt x="43253"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72" name="Google Shape;1072;p38"/>
          <p:cNvSpPr txBox="1">
            <a:spLocks noGrp="1"/>
          </p:cNvSpPr>
          <p:nvPr>
            <p:ph type="ctrTitle"/>
          </p:nvPr>
        </p:nvSpPr>
        <p:spPr>
          <a:xfrm>
            <a:off x="1923225" y="727343"/>
            <a:ext cx="5297400" cy="2559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E-LEARNING</a:t>
            </a:r>
            <a:endParaRPr dirty="0"/>
          </a:p>
        </p:txBody>
      </p:sp>
      <p:sp>
        <p:nvSpPr>
          <p:cNvPr id="1073" name="Google Shape;1073;p38"/>
          <p:cNvSpPr txBox="1">
            <a:spLocks noGrp="1"/>
          </p:cNvSpPr>
          <p:nvPr>
            <p:ph type="subTitle" idx="1"/>
          </p:nvPr>
        </p:nvSpPr>
        <p:spPr>
          <a:xfrm>
            <a:off x="2349300" y="3603350"/>
            <a:ext cx="4445400" cy="447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BY:JANA TARAZI</a:t>
            </a:r>
            <a:endParaRPr dirty="0"/>
          </a:p>
        </p:txBody>
      </p:sp>
      <p:sp>
        <p:nvSpPr>
          <p:cNvPr id="1074" name="Google Shape;1074;p38"/>
          <p:cNvSpPr/>
          <p:nvPr/>
        </p:nvSpPr>
        <p:spPr>
          <a:xfrm>
            <a:off x="10885200" y="4048850"/>
            <a:ext cx="2545425" cy="1500"/>
          </a:xfrm>
          <a:custGeom>
            <a:avLst/>
            <a:gdLst/>
            <a:ahLst/>
            <a:cxnLst/>
            <a:rect l="l" t="t" r="r" b="b"/>
            <a:pathLst>
              <a:path w="101817" h="60" extrusionOk="0">
                <a:moveTo>
                  <a:pt x="1" y="0"/>
                </a:moveTo>
                <a:lnTo>
                  <a:pt x="1" y="59"/>
                </a:lnTo>
                <a:lnTo>
                  <a:pt x="101816" y="59"/>
                </a:lnTo>
                <a:lnTo>
                  <a:pt x="101816" y="0"/>
                </a:lnTo>
                <a:close/>
              </a:path>
            </a:pathLst>
          </a:custGeom>
          <a:solidFill>
            <a:srgbClr val="007D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075" name="Google Shape;1075;p38"/>
          <p:cNvCxnSpPr/>
          <p:nvPr/>
        </p:nvCxnSpPr>
        <p:spPr>
          <a:xfrm rot="10800000">
            <a:off x="643462" y="5006282"/>
            <a:ext cx="7230300" cy="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9"/>
        <p:cNvGrpSpPr/>
        <p:nvPr/>
      </p:nvGrpSpPr>
      <p:grpSpPr>
        <a:xfrm>
          <a:off x="0" y="0"/>
          <a:ext cx="0" cy="0"/>
          <a:chOff x="0" y="0"/>
          <a:chExt cx="0" cy="0"/>
        </a:xfrm>
      </p:grpSpPr>
      <p:sp>
        <p:nvSpPr>
          <p:cNvPr id="1080" name="Google Shape;1080;p39"/>
          <p:cNvSpPr txBox="1">
            <a:spLocks noGrp="1"/>
          </p:cNvSpPr>
          <p:nvPr>
            <p:ph type="title"/>
          </p:nvPr>
        </p:nvSpPr>
        <p:spPr>
          <a:xfrm>
            <a:off x="655650" y="365549"/>
            <a:ext cx="78327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What is E-LEARNING</a:t>
            </a:r>
            <a:endParaRPr dirty="0"/>
          </a:p>
        </p:txBody>
      </p:sp>
      <p:sp>
        <p:nvSpPr>
          <p:cNvPr id="1081" name="Google Shape;1081;p39"/>
          <p:cNvSpPr txBox="1">
            <a:spLocks noGrp="1"/>
          </p:cNvSpPr>
          <p:nvPr>
            <p:ph type="subTitle" idx="1"/>
          </p:nvPr>
        </p:nvSpPr>
        <p:spPr>
          <a:xfrm>
            <a:off x="713225" y="1164175"/>
            <a:ext cx="7717800" cy="3444300"/>
          </a:xfrm>
          <a:prstGeom prst="rect">
            <a:avLst/>
          </a:prstGeom>
        </p:spPr>
        <p:txBody>
          <a:bodyPr spcFirstLastPara="1" wrap="square" lIns="91425" tIns="91425" rIns="91425" bIns="91425" anchor="ctr" anchorCtr="0">
            <a:noAutofit/>
          </a:bodyPr>
          <a:lstStyle/>
          <a:p>
            <a:pPr marL="457200" lvl="0" indent="-307975" algn="l" rtl="0">
              <a:spcBef>
                <a:spcPts val="0"/>
              </a:spcBef>
              <a:spcAft>
                <a:spcPts val="0"/>
              </a:spcAft>
              <a:buClr>
                <a:schemeClr val="lt2"/>
              </a:buClr>
              <a:buSzPts val="1250"/>
              <a:buAutoNum type="arabicPeriod"/>
            </a:pPr>
            <a:r>
              <a:rPr lang="en-US" dirty="0">
                <a:solidFill>
                  <a:schemeClr val="accent1"/>
                </a:solidFill>
              </a:rPr>
              <a:t>A structured course or learning experience known as "e-learning" is provided electronically and may also contain performance support materials.</a:t>
            </a:r>
            <a:r>
              <a:rPr lang="en" dirty="0">
                <a:solidFill>
                  <a:schemeClr val="accent1"/>
                </a:solidFill>
              </a:rPr>
              <a:t> </a:t>
            </a:r>
          </a:p>
          <a:p>
            <a:pPr marL="457200" lvl="0" indent="-307975" algn="l" rtl="0">
              <a:spcBef>
                <a:spcPts val="0"/>
              </a:spcBef>
              <a:spcAft>
                <a:spcPts val="0"/>
              </a:spcAft>
              <a:buClr>
                <a:schemeClr val="lt2"/>
              </a:buClr>
              <a:buSzPts val="1250"/>
              <a:buAutoNum type="arabicPeriod"/>
            </a:pPr>
            <a:endParaRPr lang="en" dirty="0">
              <a:solidFill>
                <a:schemeClr val="accent1"/>
              </a:solidFill>
            </a:endParaRPr>
          </a:p>
          <a:p>
            <a:pPr marL="457200" lvl="0" indent="-307975" algn="l" rtl="0">
              <a:spcBef>
                <a:spcPts val="0"/>
              </a:spcBef>
              <a:spcAft>
                <a:spcPts val="0"/>
              </a:spcAft>
              <a:buClr>
                <a:schemeClr val="lt2"/>
              </a:buClr>
              <a:buSzPts val="1250"/>
              <a:buAutoNum type="arabicPeriod"/>
            </a:pPr>
            <a:r>
              <a:rPr lang="en-US" dirty="0">
                <a:solidFill>
                  <a:schemeClr val="accent1"/>
                </a:solidFill>
              </a:rPr>
              <a:t>An e-learning program can include a wide range of different items, including video, quizzes, simulations, games, activities, and other interactive features. Live or pre-recorded lecture content.</a:t>
            </a:r>
            <a:r>
              <a:rPr lang="en" dirty="0">
                <a:solidFill>
                  <a:schemeClr val="accent1"/>
                </a:solidFill>
              </a:rPr>
              <a:t> </a:t>
            </a:r>
          </a:p>
          <a:p>
            <a:pPr marL="457200" lvl="0" indent="-307975" algn="l" rtl="0">
              <a:spcBef>
                <a:spcPts val="0"/>
              </a:spcBef>
              <a:spcAft>
                <a:spcPts val="0"/>
              </a:spcAft>
              <a:buClr>
                <a:schemeClr val="lt2"/>
              </a:buClr>
              <a:buSzPts val="1250"/>
              <a:buAutoNum type="arabicPeriod"/>
            </a:pPr>
            <a:endParaRPr lang="en" dirty="0">
              <a:solidFill>
                <a:schemeClr val="accent1"/>
              </a:solidFill>
            </a:endParaRPr>
          </a:p>
          <a:p>
            <a:pPr lvl="0" indent="-307975">
              <a:buClr>
                <a:schemeClr val="lt2"/>
              </a:buClr>
              <a:buSzPts val="1250"/>
              <a:buAutoNum type="arabicPeriod"/>
            </a:pPr>
            <a:r>
              <a:rPr lang="en-US" dirty="0"/>
              <a:t>In 2020, 80% of learning hours were spent using technology-based methods, such as e-learning.</a:t>
            </a:r>
          </a:p>
          <a:p>
            <a:pPr lvl="0" indent="-307975">
              <a:buClr>
                <a:schemeClr val="lt2"/>
              </a:buClr>
              <a:buSzPts val="1250"/>
              <a:buAutoNum type="arabicPeriod"/>
            </a:pPr>
            <a:endParaRPr dirty="0">
              <a:solidFill>
                <a:srgbClr val="007DEA"/>
              </a:solidFill>
            </a:endParaRPr>
          </a:p>
          <a:p>
            <a:pPr marL="457200" lvl="0" indent="-307975" algn="l" rtl="0">
              <a:spcBef>
                <a:spcPts val="0"/>
              </a:spcBef>
              <a:spcAft>
                <a:spcPts val="0"/>
              </a:spcAft>
              <a:buClr>
                <a:schemeClr val="lt2"/>
              </a:buClr>
              <a:buSzPts val="1250"/>
              <a:buAutoNum type="arabicPeriod"/>
            </a:pPr>
            <a:r>
              <a:rPr lang="en-US" dirty="0">
                <a:solidFill>
                  <a:srgbClr val="5FADF2"/>
                </a:solidFill>
                <a:uFill>
                  <a:noFill/>
                </a:uFill>
                <a:hlinkClick r:id="" action="ppaction://noaction">
                  <a:extLst>
                    <a:ext uri="{A12FA001-AC4F-418D-AE19-62706E023703}">
                      <ahyp:hlinkClr xmlns:ahyp="http://schemas.microsoft.com/office/drawing/2018/hyperlinkcolor" val="tx"/>
                    </a:ext>
                  </a:extLst>
                </a:hlinkClick>
              </a:rPr>
              <a:t>The acceptance of online education is rising</a:t>
            </a:r>
            <a:endParaRPr lang="en-US" dirty="0">
              <a:solidFill>
                <a:srgbClr val="5FADF2"/>
              </a:solidFill>
              <a:uFill>
                <a:noFill/>
              </a:uFill>
            </a:endParaRPr>
          </a:p>
          <a:p>
            <a:pPr marL="457200" lvl="0" indent="-307975" algn="l" rtl="0">
              <a:spcBef>
                <a:spcPts val="0"/>
              </a:spcBef>
              <a:spcAft>
                <a:spcPts val="0"/>
              </a:spcAft>
              <a:buClr>
                <a:schemeClr val="lt2"/>
              </a:buClr>
              <a:buSzPts val="1250"/>
              <a:buAutoNum type="arabicPeriod"/>
            </a:pPr>
            <a:endParaRPr dirty="0">
              <a:solidFill>
                <a:srgbClr val="5FADF2"/>
              </a:solidFill>
            </a:endParaRPr>
          </a:p>
          <a:p>
            <a:pPr marL="457200" lvl="0" indent="-307975" algn="l" rtl="0">
              <a:spcBef>
                <a:spcPts val="0"/>
              </a:spcBef>
              <a:spcAft>
                <a:spcPts val="0"/>
              </a:spcAft>
              <a:buClr>
                <a:schemeClr val="lt2"/>
              </a:buClr>
              <a:buSzPts val="1250"/>
              <a:buAutoNum type="arabicPeriod"/>
            </a:pPr>
            <a:r>
              <a:rPr lang="en-US" dirty="0">
                <a:solidFill>
                  <a:schemeClr val="accent1"/>
                </a:solidFill>
              </a:rPr>
              <a:t>It helps in the management of training sessions, private study courses, and blended learning initiatives for businesses. You may arrange your material, data, and learners with the use of automation that takes the place of time-consuming, expensive manual labor.</a:t>
            </a:r>
            <a:r>
              <a:rPr lang="en" dirty="0">
                <a:solidFill>
                  <a:schemeClr val="accent1"/>
                </a:solidFill>
              </a:rPr>
              <a:t> </a:t>
            </a:r>
          </a:p>
          <a:p>
            <a:pPr marL="457200" lvl="0" indent="-307975" algn="l" rtl="0">
              <a:spcBef>
                <a:spcPts val="0"/>
              </a:spcBef>
              <a:spcAft>
                <a:spcPts val="0"/>
              </a:spcAft>
              <a:buClr>
                <a:schemeClr val="lt2"/>
              </a:buClr>
              <a:buSzPts val="1250"/>
              <a:buAutoNum type="arabicPeriod"/>
            </a:pPr>
            <a:endParaRPr lang="en-US" dirty="0">
              <a:solidFill>
                <a:schemeClr val="accent1"/>
              </a:solidFill>
            </a:endParaRPr>
          </a:p>
        </p:txBody>
      </p:sp>
      <p:sp>
        <p:nvSpPr>
          <p:cNvPr id="1082" name="Google Shape;1082;p39">
            <a:hlinkClick r:id="" action="ppaction://hlinkshowjump?jump=previousslide"/>
          </p:cNvPr>
          <p:cNvSpPr/>
          <p:nvPr/>
        </p:nvSpPr>
        <p:spPr>
          <a:xfrm rot="5400000">
            <a:off x="-10" y="2282016"/>
            <a:ext cx="577200" cy="577200"/>
          </a:xfrm>
          <a:prstGeom prst="round2SameRect">
            <a:avLst>
              <a:gd name="adj1" fmla="val 50000"/>
              <a:gd name="adj2" fmla="val 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39">
            <a:hlinkClick r:id="" action="ppaction://hlinkshowjump?jump=previousslide"/>
          </p:cNvPr>
          <p:cNvSpPr/>
          <p:nvPr/>
        </p:nvSpPr>
        <p:spPr>
          <a:xfrm rot="-5400000">
            <a:off x="158550" y="2420093"/>
            <a:ext cx="260100" cy="303300"/>
          </a:xfrm>
          <a:prstGeom prst="upArrow">
            <a:avLst>
              <a:gd name="adj1" fmla="val 54503"/>
              <a:gd name="adj2" fmla="val 56391"/>
            </a:avLst>
          </a:pr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39">
            <a:hlinkClick r:id="" action="ppaction://hlinkshowjump?jump=nextslide"/>
          </p:cNvPr>
          <p:cNvSpPr/>
          <p:nvPr/>
        </p:nvSpPr>
        <p:spPr>
          <a:xfrm rot="-5400000">
            <a:off x="8566790" y="2282016"/>
            <a:ext cx="577200" cy="577200"/>
          </a:xfrm>
          <a:prstGeom prst="round2SameRect">
            <a:avLst>
              <a:gd name="adj1" fmla="val 50000"/>
              <a:gd name="adj2" fmla="val 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39">
            <a:hlinkClick r:id="" action="ppaction://hlinkshowjump?jump=nextslide"/>
          </p:cNvPr>
          <p:cNvSpPr/>
          <p:nvPr/>
        </p:nvSpPr>
        <p:spPr>
          <a:xfrm rot="5400000">
            <a:off x="8725330" y="2417839"/>
            <a:ext cx="260100" cy="303300"/>
          </a:xfrm>
          <a:prstGeom prst="upArrow">
            <a:avLst>
              <a:gd name="adj1" fmla="val 54503"/>
              <a:gd name="adj2" fmla="val 56391"/>
            </a:avLst>
          </a:pr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9"/>
        <p:cNvGrpSpPr/>
        <p:nvPr/>
      </p:nvGrpSpPr>
      <p:grpSpPr>
        <a:xfrm>
          <a:off x="0" y="0"/>
          <a:ext cx="0" cy="0"/>
          <a:chOff x="0" y="0"/>
          <a:chExt cx="0" cy="0"/>
        </a:xfrm>
      </p:grpSpPr>
      <p:sp>
        <p:nvSpPr>
          <p:cNvPr id="1090" name="Google Shape;1090;p40"/>
          <p:cNvSpPr txBox="1">
            <a:spLocks noGrp="1"/>
          </p:cNvSpPr>
          <p:nvPr>
            <p:ph type="title"/>
          </p:nvPr>
        </p:nvSpPr>
        <p:spPr>
          <a:xfrm>
            <a:off x="719550" y="364925"/>
            <a:ext cx="77049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Impact Of Online Learning On Children</a:t>
            </a:r>
            <a:endParaRPr dirty="0"/>
          </a:p>
        </p:txBody>
      </p:sp>
      <p:sp>
        <p:nvSpPr>
          <p:cNvPr id="1091" name="Google Shape;1091;p40">
            <a:hlinkClick r:id="" action="ppaction://hlinkshowjump?jump=previousslide"/>
          </p:cNvPr>
          <p:cNvSpPr/>
          <p:nvPr/>
        </p:nvSpPr>
        <p:spPr>
          <a:xfrm rot="5400000">
            <a:off x="-10" y="2282016"/>
            <a:ext cx="577200" cy="577200"/>
          </a:xfrm>
          <a:prstGeom prst="round2SameRect">
            <a:avLst>
              <a:gd name="adj1" fmla="val 50000"/>
              <a:gd name="adj2" fmla="val 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0">
            <a:hlinkClick r:id="" action="ppaction://hlinkshowjump?jump=previousslide"/>
          </p:cNvPr>
          <p:cNvSpPr/>
          <p:nvPr/>
        </p:nvSpPr>
        <p:spPr>
          <a:xfrm rot="-5400000">
            <a:off x="158550" y="2420093"/>
            <a:ext cx="260100" cy="303300"/>
          </a:xfrm>
          <a:prstGeom prst="upArrow">
            <a:avLst>
              <a:gd name="adj1" fmla="val 54503"/>
              <a:gd name="adj2" fmla="val 56391"/>
            </a:avLst>
          </a:pr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0">
            <a:hlinkClick r:id="" action="ppaction://hlinkshowjump?jump=nextslide"/>
          </p:cNvPr>
          <p:cNvSpPr/>
          <p:nvPr/>
        </p:nvSpPr>
        <p:spPr>
          <a:xfrm rot="-5400000">
            <a:off x="8566790" y="2282016"/>
            <a:ext cx="577200" cy="577200"/>
          </a:xfrm>
          <a:prstGeom prst="round2SameRect">
            <a:avLst>
              <a:gd name="adj1" fmla="val 50000"/>
              <a:gd name="adj2" fmla="val 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0">
            <a:hlinkClick r:id="" action="ppaction://hlinkshowjump?jump=nextslide"/>
          </p:cNvPr>
          <p:cNvSpPr/>
          <p:nvPr/>
        </p:nvSpPr>
        <p:spPr>
          <a:xfrm rot="5400000">
            <a:off x="8725330" y="2417839"/>
            <a:ext cx="260100" cy="303300"/>
          </a:xfrm>
          <a:prstGeom prst="upArrow">
            <a:avLst>
              <a:gd name="adj1" fmla="val 54503"/>
              <a:gd name="adj2" fmla="val 56391"/>
            </a:avLst>
          </a:pr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0"/>
          <p:cNvSpPr txBox="1">
            <a:spLocks noGrp="1"/>
          </p:cNvSpPr>
          <p:nvPr>
            <p:ph type="body" idx="1"/>
          </p:nvPr>
        </p:nvSpPr>
        <p:spPr>
          <a:xfrm>
            <a:off x="440250" y="1280239"/>
            <a:ext cx="8110528" cy="2578500"/>
          </a:xfrm>
          <a:prstGeom prst="rect">
            <a:avLst/>
          </a:prstGeom>
        </p:spPr>
        <p:txBody>
          <a:bodyPr spcFirstLastPara="1" wrap="square" lIns="91425" tIns="91425" rIns="91425" bIns="91425" anchor="ctr" anchorCtr="0">
            <a:noAutofit/>
          </a:bodyPr>
          <a:lstStyle/>
          <a:p>
            <a:pPr marL="342900" lvl="0" indent="-342900" algn="l" rtl="0">
              <a:spcBef>
                <a:spcPts val="0"/>
              </a:spcBef>
              <a:spcAft>
                <a:spcPts val="0"/>
              </a:spcAft>
              <a:buFont typeface="+mj-lt"/>
              <a:buAutoNum type="arabicPeriod"/>
            </a:pPr>
            <a:r>
              <a:rPr lang="en-US" sz="1250" dirty="0"/>
              <a:t>Children's accessibility to education is improved by online learning. To succeed in an online program, students need to be well-organized, self-motivated, and very time-efficient</a:t>
            </a:r>
            <a:r>
              <a:rPr lang="en-US" dirty="0"/>
              <a:t>.</a:t>
            </a:r>
          </a:p>
          <a:p>
            <a:pPr marL="342900" lvl="0" indent="-342900" algn="l" rtl="0">
              <a:spcBef>
                <a:spcPts val="0"/>
              </a:spcBef>
              <a:spcAft>
                <a:spcPts val="0"/>
              </a:spcAft>
              <a:buFont typeface="+mj-lt"/>
              <a:buAutoNum type="arabicPeriod"/>
            </a:pPr>
            <a:endParaRPr lang="en-US" dirty="0"/>
          </a:p>
          <a:p>
            <a:pPr marL="342900" lvl="0" indent="-342900" algn="l" rtl="0">
              <a:spcBef>
                <a:spcPts val="0"/>
              </a:spcBef>
              <a:spcAft>
                <a:spcPts val="0"/>
              </a:spcAft>
              <a:buFont typeface="+mj-lt"/>
              <a:buAutoNum type="arabicPeriod"/>
            </a:pPr>
            <a:r>
              <a:rPr lang="en-US" sz="1250" dirty="0"/>
              <a:t>The main benefit of  online learning is that it allows students to engage in high-quality learning , when distance learning makes learning in person challenging or impossible.</a:t>
            </a:r>
          </a:p>
          <a:p>
            <a:pPr marL="342900" lvl="0" indent="-342900" algn="l" rtl="0">
              <a:spcBef>
                <a:spcPts val="0"/>
              </a:spcBef>
              <a:spcAft>
                <a:spcPts val="0"/>
              </a:spcAft>
              <a:buFont typeface="+mj-lt"/>
              <a:buAutoNum type="arabicPeriod"/>
            </a:pPr>
            <a:endParaRPr lang="en-US" sz="1250" dirty="0"/>
          </a:p>
          <a:p>
            <a:pPr marL="342900" lvl="0" indent="-342900" algn="l" rtl="0">
              <a:spcBef>
                <a:spcPts val="0"/>
              </a:spcBef>
              <a:spcAft>
                <a:spcPts val="0"/>
              </a:spcAft>
              <a:buFont typeface="+mj-lt"/>
              <a:buAutoNum type="arabicPeriod"/>
            </a:pPr>
            <a:r>
              <a:rPr lang="en-US" sz="1250" dirty="0"/>
              <a:t>In order for students to focus on the courses, teachers must maintain their online lessons as clear, interesting, and interactive as possible. It's common to assume that because students are more committed to their time, online courses are easier and take less time to complete than traditional courses. Online learners can submit assignments, essays, and projects as well as take part in class discussions.</a:t>
            </a:r>
          </a:p>
          <a:p>
            <a:pPr marL="342900" lvl="0" indent="-342900" algn="l" rtl="0">
              <a:spcBef>
                <a:spcPts val="0"/>
              </a:spcBef>
              <a:spcAft>
                <a:spcPts val="0"/>
              </a:spcAft>
              <a:buFont typeface="+mj-lt"/>
              <a:buAutoNum type="arabicPeriod"/>
            </a:pPr>
            <a:endParaRPr lang="en-US" sz="1250" dirty="0"/>
          </a:p>
          <a:p>
            <a:pPr marL="342900" lvl="0" indent="-342900" algn="l" rtl="0">
              <a:spcBef>
                <a:spcPts val="0"/>
              </a:spcBef>
              <a:spcAft>
                <a:spcPts val="0"/>
              </a:spcAft>
              <a:buFont typeface="+mj-lt"/>
              <a:buAutoNum type="arabicPeriod"/>
            </a:pPr>
            <a:r>
              <a:rPr lang="en-US" sz="1250" dirty="0"/>
              <a:t>This shows the negative effects of being unable to engage with other students and teachers while attending an online school. Students who learn online may not acquire the necessary communication skills.</a:t>
            </a:r>
          </a:p>
          <a:p>
            <a:pPr marL="0" lvl="0" indent="0" algn="l" rtl="0">
              <a:spcBef>
                <a:spcPts val="0"/>
              </a:spcBef>
              <a:spcAft>
                <a:spcPts val="0"/>
              </a:spcAft>
              <a:buNone/>
            </a:pPr>
            <a:endParaRPr lang="en-US" sz="1250" dirty="0"/>
          </a:p>
          <a:p>
            <a:pPr marL="0" lvl="0" indent="0" algn="l" rtl="0">
              <a:spcBef>
                <a:spcPts val="0"/>
              </a:spcBef>
              <a:spcAft>
                <a:spcPts val="0"/>
              </a:spcAft>
              <a:buNone/>
            </a:pPr>
            <a:r>
              <a:rPr lang="en-US" sz="1250" dirty="0"/>
              <a:t> </a:t>
            </a:r>
            <a:endParaRPr sz="12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83"/>
        <p:cNvGrpSpPr/>
        <p:nvPr/>
      </p:nvGrpSpPr>
      <p:grpSpPr>
        <a:xfrm>
          <a:off x="0" y="0"/>
          <a:ext cx="0" cy="0"/>
          <a:chOff x="0" y="0"/>
          <a:chExt cx="0" cy="0"/>
        </a:xfrm>
      </p:grpSpPr>
      <p:sp>
        <p:nvSpPr>
          <p:cNvPr id="1385" name="Google Shape;1385;p45"/>
          <p:cNvSpPr txBox="1">
            <a:spLocks noGrp="1"/>
          </p:cNvSpPr>
          <p:nvPr>
            <p:ph type="title"/>
          </p:nvPr>
        </p:nvSpPr>
        <p:spPr>
          <a:xfrm>
            <a:off x="719550" y="794812"/>
            <a:ext cx="77049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EMAIL</a:t>
            </a:r>
            <a:endParaRPr dirty="0"/>
          </a:p>
        </p:txBody>
      </p:sp>
      <p:sp>
        <p:nvSpPr>
          <p:cNvPr id="1386" name="Google Shape;1386;p45"/>
          <p:cNvSpPr txBox="1">
            <a:spLocks noGrp="1"/>
          </p:cNvSpPr>
          <p:nvPr>
            <p:ph type="subTitle" idx="1"/>
          </p:nvPr>
        </p:nvSpPr>
        <p:spPr>
          <a:xfrm>
            <a:off x="894279" y="2111285"/>
            <a:ext cx="3509100" cy="924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the transfer of quick informational messages over a computer network between two or more persons. Email is used to deliver these messages, which may include text file, graphics, or document attachments.</a:t>
            </a:r>
            <a:endParaRPr dirty="0"/>
          </a:p>
        </p:txBody>
      </p:sp>
      <p:grpSp>
        <p:nvGrpSpPr>
          <p:cNvPr id="1388" name="Google Shape;1388;p45"/>
          <p:cNvGrpSpPr/>
          <p:nvPr/>
        </p:nvGrpSpPr>
        <p:grpSpPr>
          <a:xfrm>
            <a:off x="5626244" y="1558971"/>
            <a:ext cx="2405948" cy="2450887"/>
            <a:chOff x="5626244" y="1558971"/>
            <a:chExt cx="2405948" cy="2450887"/>
          </a:xfrm>
        </p:grpSpPr>
        <p:sp>
          <p:nvSpPr>
            <p:cNvPr id="1389" name="Google Shape;1389;p45"/>
            <p:cNvSpPr/>
            <p:nvPr/>
          </p:nvSpPr>
          <p:spPr>
            <a:xfrm>
              <a:off x="6377727" y="1558971"/>
              <a:ext cx="954170" cy="458885"/>
            </a:xfrm>
            <a:custGeom>
              <a:avLst/>
              <a:gdLst/>
              <a:ahLst/>
              <a:cxnLst/>
              <a:rect l="l" t="t" r="r" b="b"/>
              <a:pathLst>
                <a:path w="4905" h="2359" extrusionOk="0">
                  <a:moveTo>
                    <a:pt x="2453" y="0"/>
                  </a:moveTo>
                  <a:cubicBezTo>
                    <a:pt x="2399" y="0"/>
                    <a:pt x="2345" y="21"/>
                    <a:pt x="2303" y="63"/>
                  </a:cubicBezTo>
                  <a:lnTo>
                    <a:pt x="999" y="1360"/>
                  </a:lnTo>
                  <a:lnTo>
                    <a:pt x="1" y="2359"/>
                  </a:lnTo>
                  <a:lnTo>
                    <a:pt x="4905" y="2359"/>
                  </a:lnTo>
                  <a:lnTo>
                    <a:pt x="2602" y="63"/>
                  </a:lnTo>
                  <a:cubicBezTo>
                    <a:pt x="2560" y="21"/>
                    <a:pt x="2506" y="0"/>
                    <a:pt x="2453" y="0"/>
                  </a:cubicBezTo>
                  <a:close/>
                </a:path>
              </a:pathLst>
            </a:cu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45"/>
            <p:cNvSpPr/>
            <p:nvPr/>
          </p:nvSpPr>
          <p:spPr>
            <a:xfrm>
              <a:off x="5655813" y="2549752"/>
              <a:ext cx="2346617" cy="324079"/>
            </a:xfrm>
            <a:custGeom>
              <a:avLst/>
              <a:gdLst/>
              <a:ahLst/>
              <a:cxnLst/>
              <a:rect l="l" t="t" r="r" b="b"/>
              <a:pathLst>
                <a:path w="12063" h="1666" extrusionOk="0">
                  <a:moveTo>
                    <a:pt x="8" y="1"/>
                  </a:moveTo>
                  <a:lnTo>
                    <a:pt x="1" y="1665"/>
                  </a:lnTo>
                  <a:lnTo>
                    <a:pt x="12063" y="1665"/>
                  </a:lnTo>
                  <a:lnTo>
                    <a:pt x="1205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45"/>
            <p:cNvSpPr/>
            <p:nvPr/>
          </p:nvSpPr>
          <p:spPr>
            <a:xfrm>
              <a:off x="5798990" y="1827857"/>
              <a:ext cx="2060463" cy="1928328"/>
            </a:xfrm>
            <a:custGeom>
              <a:avLst/>
              <a:gdLst/>
              <a:ahLst/>
              <a:cxnLst/>
              <a:rect l="l" t="t" r="r" b="b"/>
              <a:pathLst>
                <a:path w="10592" h="9913" extrusionOk="0">
                  <a:moveTo>
                    <a:pt x="10388" y="0"/>
                  </a:moveTo>
                  <a:cubicBezTo>
                    <a:pt x="10384" y="0"/>
                    <a:pt x="10381" y="1"/>
                    <a:pt x="10377" y="1"/>
                  </a:cubicBezTo>
                  <a:lnTo>
                    <a:pt x="215" y="1"/>
                  </a:lnTo>
                  <a:cubicBezTo>
                    <a:pt x="97" y="1"/>
                    <a:pt x="0" y="91"/>
                    <a:pt x="0" y="209"/>
                  </a:cubicBezTo>
                  <a:lnTo>
                    <a:pt x="0" y="9913"/>
                  </a:lnTo>
                  <a:lnTo>
                    <a:pt x="10592" y="9913"/>
                  </a:lnTo>
                  <a:lnTo>
                    <a:pt x="10592" y="209"/>
                  </a:lnTo>
                  <a:cubicBezTo>
                    <a:pt x="10592" y="95"/>
                    <a:pt x="10501" y="0"/>
                    <a:pt x="10388" y="0"/>
                  </a:cubicBezTo>
                  <a:close/>
                </a:path>
              </a:pathLst>
            </a:cu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45"/>
            <p:cNvSpPr/>
            <p:nvPr/>
          </p:nvSpPr>
          <p:spPr>
            <a:xfrm>
              <a:off x="5798990" y="2475637"/>
              <a:ext cx="2060462" cy="1280558"/>
            </a:xfrm>
            <a:custGeom>
              <a:avLst/>
              <a:gdLst/>
              <a:ahLst/>
              <a:cxnLst/>
              <a:rect l="l" t="t" r="r" b="b"/>
              <a:pathLst>
                <a:path w="10592" h="6583" extrusionOk="0">
                  <a:moveTo>
                    <a:pt x="0" y="0"/>
                  </a:moveTo>
                  <a:lnTo>
                    <a:pt x="0" y="6583"/>
                  </a:lnTo>
                  <a:lnTo>
                    <a:pt x="10592" y="6583"/>
                  </a:lnTo>
                  <a:lnTo>
                    <a:pt x="10592" y="0"/>
                  </a:lnTo>
                  <a:lnTo>
                    <a:pt x="5299" y="3794"/>
                  </a:lnTo>
                  <a:lnTo>
                    <a:pt x="0" y="0"/>
                  </a:lnTo>
                  <a:close/>
                </a:path>
              </a:pathLst>
            </a:custGeom>
            <a:solidFill>
              <a:schemeClr val="accent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45"/>
            <p:cNvSpPr/>
            <p:nvPr/>
          </p:nvSpPr>
          <p:spPr>
            <a:xfrm>
              <a:off x="6098377" y="2854773"/>
              <a:ext cx="1461505" cy="78394"/>
            </a:xfrm>
            <a:custGeom>
              <a:avLst/>
              <a:gdLst/>
              <a:ahLst/>
              <a:cxnLst/>
              <a:rect l="l" t="t" r="r" b="b"/>
              <a:pathLst>
                <a:path w="7513" h="403" extrusionOk="0">
                  <a:moveTo>
                    <a:pt x="271" y="0"/>
                  </a:moveTo>
                  <a:cubicBezTo>
                    <a:pt x="1" y="0"/>
                    <a:pt x="1" y="403"/>
                    <a:pt x="271" y="403"/>
                  </a:cubicBezTo>
                  <a:lnTo>
                    <a:pt x="7242" y="403"/>
                  </a:lnTo>
                  <a:cubicBezTo>
                    <a:pt x="7513" y="403"/>
                    <a:pt x="7513" y="0"/>
                    <a:pt x="72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45"/>
            <p:cNvSpPr/>
            <p:nvPr/>
          </p:nvSpPr>
          <p:spPr>
            <a:xfrm>
              <a:off x="6349325" y="3022067"/>
              <a:ext cx="962340" cy="78394"/>
            </a:xfrm>
            <a:custGeom>
              <a:avLst/>
              <a:gdLst/>
              <a:ahLst/>
              <a:cxnLst/>
              <a:rect l="l" t="t" r="r" b="b"/>
              <a:pathLst>
                <a:path w="4947" h="403" extrusionOk="0">
                  <a:moveTo>
                    <a:pt x="271" y="0"/>
                  </a:moveTo>
                  <a:cubicBezTo>
                    <a:pt x="1" y="0"/>
                    <a:pt x="1" y="403"/>
                    <a:pt x="271" y="403"/>
                  </a:cubicBezTo>
                  <a:lnTo>
                    <a:pt x="4676" y="403"/>
                  </a:lnTo>
                  <a:cubicBezTo>
                    <a:pt x="4946" y="403"/>
                    <a:pt x="4946" y="0"/>
                    <a:pt x="4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45"/>
            <p:cNvSpPr/>
            <p:nvPr/>
          </p:nvSpPr>
          <p:spPr>
            <a:xfrm>
              <a:off x="6563895" y="3188000"/>
              <a:ext cx="518423" cy="78394"/>
            </a:xfrm>
            <a:custGeom>
              <a:avLst/>
              <a:gdLst/>
              <a:ahLst/>
              <a:cxnLst/>
              <a:rect l="l" t="t" r="r" b="b"/>
              <a:pathLst>
                <a:path w="2665" h="403" extrusionOk="0">
                  <a:moveTo>
                    <a:pt x="271" y="0"/>
                  </a:moveTo>
                  <a:cubicBezTo>
                    <a:pt x="1" y="0"/>
                    <a:pt x="1" y="403"/>
                    <a:pt x="271" y="403"/>
                  </a:cubicBezTo>
                  <a:lnTo>
                    <a:pt x="2394" y="403"/>
                  </a:lnTo>
                  <a:cubicBezTo>
                    <a:pt x="2664" y="403"/>
                    <a:pt x="2664" y="0"/>
                    <a:pt x="23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45"/>
            <p:cNvSpPr/>
            <p:nvPr/>
          </p:nvSpPr>
          <p:spPr>
            <a:xfrm>
              <a:off x="5626244" y="2549169"/>
              <a:ext cx="2405948" cy="1460690"/>
            </a:xfrm>
            <a:custGeom>
              <a:avLst/>
              <a:gdLst/>
              <a:ahLst/>
              <a:cxnLst/>
              <a:rect l="l" t="t" r="r" b="b"/>
              <a:pathLst>
                <a:path w="12368" h="7509" extrusionOk="0">
                  <a:moveTo>
                    <a:pt x="174" y="1"/>
                  </a:moveTo>
                  <a:cubicBezTo>
                    <a:pt x="85" y="1"/>
                    <a:pt x="0" y="73"/>
                    <a:pt x="0" y="177"/>
                  </a:cubicBezTo>
                  <a:lnTo>
                    <a:pt x="0" y="7294"/>
                  </a:lnTo>
                  <a:cubicBezTo>
                    <a:pt x="0" y="7411"/>
                    <a:pt x="97" y="7509"/>
                    <a:pt x="215" y="7509"/>
                  </a:cubicBezTo>
                  <a:lnTo>
                    <a:pt x="12152" y="7509"/>
                  </a:lnTo>
                  <a:cubicBezTo>
                    <a:pt x="12270" y="7509"/>
                    <a:pt x="12367" y="7411"/>
                    <a:pt x="12367" y="7294"/>
                  </a:cubicBezTo>
                  <a:lnTo>
                    <a:pt x="12367" y="177"/>
                  </a:lnTo>
                  <a:cubicBezTo>
                    <a:pt x="12367" y="77"/>
                    <a:pt x="12280" y="5"/>
                    <a:pt x="12190" y="5"/>
                  </a:cubicBezTo>
                  <a:cubicBezTo>
                    <a:pt x="12155" y="5"/>
                    <a:pt x="12121" y="15"/>
                    <a:pt x="12090" y="38"/>
                  </a:cubicBezTo>
                  <a:lnTo>
                    <a:pt x="11708" y="316"/>
                  </a:lnTo>
                  <a:lnTo>
                    <a:pt x="6284" y="4200"/>
                  </a:lnTo>
                  <a:cubicBezTo>
                    <a:pt x="6253" y="4221"/>
                    <a:pt x="6218" y="4231"/>
                    <a:pt x="6184" y="4231"/>
                  </a:cubicBezTo>
                  <a:cubicBezTo>
                    <a:pt x="6149" y="4231"/>
                    <a:pt x="6114" y="4221"/>
                    <a:pt x="6083" y="4200"/>
                  </a:cubicBezTo>
                  <a:lnTo>
                    <a:pt x="278" y="38"/>
                  </a:lnTo>
                  <a:cubicBezTo>
                    <a:pt x="246" y="13"/>
                    <a:pt x="210" y="1"/>
                    <a:pt x="174" y="1"/>
                  </a:cubicBezTo>
                  <a:close/>
                </a:path>
              </a:pathLst>
            </a:cu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45"/>
            <p:cNvSpPr/>
            <p:nvPr/>
          </p:nvSpPr>
          <p:spPr>
            <a:xfrm>
              <a:off x="6074255" y="2111285"/>
              <a:ext cx="241606" cy="241600"/>
            </a:xfrm>
            <a:custGeom>
              <a:avLst/>
              <a:gdLst/>
              <a:ahLst/>
              <a:cxnLst/>
              <a:rect l="l" t="t" r="r" b="b"/>
              <a:pathLst>
                <a:path w="1242" h="1242" extrusionOk="0">
                  <a:moveTo>
                    <a:pt x="194" y="0"/>
                  </a:moveTo>
                  <a:cubicBezTo>
                    <a:pt x="83" y="0"/>
                    <a:pt x="0" y="91"/>
                    <a:pt x="0" y="195"/>
                  </a:cubicBezTo>
                  <a:lnTo>
                    <a:pt x="0" y="1048"/>
                  </a:lnTo>
                  <a:cubicBezTo>
                    <a:pt x="0" y="1159"/>
                    <a:pt x="83" y="1242"/>
                    <a:pt x="194" y="1242"/>
                  </a:cubicBezTo>
                  <a:lnTo>
                    <a:pt x="1047" y="1242"/>
                  </a:lnTo>
                  <a:cubicBezTo>
                    <a:pt x="1158" y="1242"/>
                    <a:pt x="1242" y="1159"/>
                    <a:pt x="1242" y="1048"/>
                  </a:cubicBezTo>
                  <a:lnTo>
                    <a:pt x="1242" y="195"/>
                  </a:lnTo>
                  <a:cubicBezTo>
                    <a:pt x="1242" y="91"/>
                    <a:pt x="1158" y="0"/>
                    <a:pt x="10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45"/>
            <p:cNvSpPr/>
            <p:nvPr/>
          </p:nvSpPr>
          <p:spPr>
            <a:xfrm>
              <a:off x="6472270" y="2072185"/>
              <a:ext cx="270008" cy="78394"/>
            </a:xfrm>
            <a:custGeom>
              <a:avLst/>
              <a:gdLst/>
              <a:ahLst/>
              <a:cxnLst/>
              <a:rect l="l" t="t" r="r" b="b"/>
              <a:pathLst>
                <a:path w="1388" h="403" extrusionOk="0">
                  <a:moveTo>
                    <a:pt x="271" y="0"/>
                  </a:moveTo>
                  <a:cubicBezTo>
                    <a:pt x="0" y="0"/>
                    <a:pt x="0" y="403"/>
                    <a:pt x="271" y="403"/>
                  </a:cubicBezTo>
                  <a:lnTo>
                    <a:pt x="1124" y="403"/>
                  </a:lnTo>
                  <a:cubicBezTo>
                    <a:pt x="1387" y="403"/>
                    <a:pt x="1387" y="0"/>
                    <a:pt x="11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45"/>
            <p:cNvSpPr/>
            <p:nvPr/>
          </p:nvSpPr>
          <p:spPr>
            <a:xfrm>
              <a:off x="6472270" y="2279941"/>
              <a:ext cx="839397" cy="78394"/>
            </a:xfrm>
            <a:custGeom>
              <a:avLst/>
              <a:gdLst/>
              <a:ahLst/>
              <a:cxnLst/>
              <a:rect l="l" t="t" r="r" b="b"/>
              <a:pathLst>
                <a:path w="4315" h="403" extrusionOk="0">
                  <a:moveTo>
                    <a:pt x="271" y="0"/>
                  </a:moveTo>
                  <a:cubicBezTo>
                    <a:pt x="0" y="0"/>
                    <a:pt x="0" y="403"/>
                    <a:pt x="271" y="403"/>
                  </a:cubicBezTo>
                  <a:lnTo>
                    <a:pt x="4044" y="403"/>
                  </a:lnTo>
                  <a:cubicBezTo>
                    <a:pt x="4314" y="403"/>
                    <a:pt x="4314" y="0"/>
                    <a:pt x="40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45"/>
            <p:cNvSpPr/>
            <p:nvPr/>
          </p:nvSpPr>
          <p:spPr>
            <a:xfrm>
              <a:off x="6116079" y="2606360"/>
              <a:ext cx="516866" cy="78588"/>
            </a:xfrm>
            <a:custGeom>
              <a:avLst/>
              <a:gdLst/>
              <a:ahLst/>
              <a:cxnLst/>
              <a:rect l="l" t="t" r="r" b="b"/>
              <a:pathLst>
                <a:path w="2657" h="404" extrusionOk="0">
                  <a:moveTo>
                    <a:pt x="271" y="1"/>
                  </a:moveTo>
                  <a:cubicBezTo>
                    <a:pt x="0" y="1"/>
                    <a:pt x="0" y="403"/>
                    <a:pt x="271" y="403"/>
                  </a:cubicBezTo>
                  <a:lnTo>
                    <a:pt x="2386" y="403"/>
                  </a:lnTo>
                  <a:cubicBezTo>
                    <a:pt x="2657" y="403"/>
                    <a:pt x="2657" y="1"/>
                    <a:pt x="23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45"/>
            <p:cNvSpPr/>
            <p:nvPr/>
          </p:nvSpPr>
          <p:spPr>
            <a:xfrm>
              <a:off x="5823112" y="3745324"/>
              <a:ext cx="423881" cy="78394"/>
            </a:xfrm>
            <a:custGeom>
              <a:avLst/>
              <a:gdLst/>
              <a:ahLst/>
              <a:cxnLst/>
              <a:rect l="l" t="t" r="r" b="b"/>
              <a:pathLst>
                <a:path w="2179" h="403" extrusionOk="0">
                  <a:moveTo>
                    <a:pt x="271" y="0"/>
                  </a:moveTo>
                  <a:cubicBezTo>
                    <a:pt x="1" y="0"/>
                    <a:pt x="1" y="402"/>
                    <a:pt x="271" y="402"/>
                  </a:cubicBezTo>
                  <a:lnTo>
                    <a:pt x="1908" y="402"/>
                  </a:lnTo>
                  <a:cubicBezTo>
                    <a:pt x="2179" y="402"/>
                    <a:pt x="2179" y="0"/>
                    <a:pt x="19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3" name="Google Shape;1403;p45">
            <a:hlinkClick r:id="" action="ppaction://hlinkshowjump?jump=previousslide"/>
          </p:cNvPr>
          <p:cNvSpPr/>
          <p:nvPr/>
        </p:nvSpPr>
        <p:spPr>
          <a:xfrm rot="5400000">
            <a:off x="-10" y="2282016"/>
            <a:ext cx="577200" cy="577200"/>
          </a:xfrm>
          <a:prstGeom prst="round2SameRect">
            <a:avLst>
              <a:gd name="adj1" fmla="val 50000"/>
              <a:gd name="adj2" fmla="val 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45">
            <a:hlinkClick r:id="" action="ppaction://hlinkshowjump?jump=previousslide"/>
          </p:cNvPr>
          <p:cNvSpPr/>
          <p:nvPr/>
        </p:nvSpPr>
        <p:spPr>
          <a:xfrm rot="-5400000">
            <a:off x="158550" y="2420093"/>
            <a:ext cx="260100" cy="303300"/>
          </a:xfrm>
          <a:prstGeom prst="upArrow">
            <a:avLst>
              <a:gd name="adj1" fmla="val 54503"/>
              <a:gd name="adj2" fmla="val 56391"/>
            </a:avLst>
          </a:pr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45">
            <a:hlinkClick r:id="" action="ppaction://hlinkshowjump?jump=nextslide"/>
          </p:cNvPr>
          <p:cNvSpPr/>
          <p:nvPr/>
        </p:nvSpPr>
        <p:spPr>
          <a:xfrm rot="-5400000">
            <a:off x="8566790" y="2282016"/>
            <a:ext cx="577200" cy="577200"/>
          </a:xfrm>
          <a:prstGeom prst="round2SameRect">
            <a:avLst>
              <a:gd name="adj1" fmla="val 50000"/>
              <a:gd name="adj2" fmla="val 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45">
            <a:hlinkClick r:id="" action="ppaction://hlinkshowjump?jump=nextslide"/>
          </p:cNvPr>
          <p:cNvSpPr/>
          <p:nvPr/>
        </p:nvSpPr>
        <p:spPr>
          <a:xfrm rot="5400000">
            <a:off x="8725330" y="2417839"/>
            <a:ext cx="260100" cy="303300"/>
          </a:xfrm>
          <a:prstGeom prst="upArrow">
            <a:avLst>
              <a:gd name="adj1" fmla="val 54503"/>
              <a:gd name="adj2" fmla="val 56391"/>
            </a:avLst>
          </a:prstGeom>
          <a:solidFill>
            <a:schemeClr val="dk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45">
            <a:hlinkClick r:id="rId3" action="ppaction://hlinksldjump"/>
          </p:cNvPr>
          <p:cNvSpPr txBox="1"/>
          <p:nvPr/>
        </p:nvSpPr>
        <p:spPr>
          <a:xfrm>
            <a:off x="1170275" y="447950"/>
            <a:ext cx="1750800" cy="236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b="1">
                <a:solidFill>
                  <a:srgbClr val="007DEA"/>
                </a:solidFill>
                <a:latin typeface="Sen"/>
                <a:ea typeface="Sen"/>
                <a:cs typeface="Sen"/>
                <a:sym typeface="Sen"/>
              </a:rPr>
              <a:t>Your Teacher</a:t>
            </a:r>
            <a:endParaRPr sz="1500" b="1">
              <a:solidFill>
                <a:srgbClr val="007DEA"/>
              </a:solidFill>
              <a:latin typeface="Sen"/>
              <a:ea typeface="Sen"/>
              <a:cs typeface="Sen"/>
              <a:sym typeface="Sen"/>
            </a:endParaRPr>
          </a:p>
        </p:txBody>
      </p:sp>
      <p:sp>
        <p:nvSpPr>
          <p:cNvPr id="1408" name="Google Shape;1408;p45">
            <a:hlinkClick r:id="" action="ppaction://noaction"/>
          </p:cNvPr>
          <p:cNvSpPr txBox="1"/>
          <p:nvPr/>
        </p:nvSpPr>
        <p:spPr>
          <a:xfrm>
            <a:off x="2749896" y="447944"/>
            <a:ext cx="1746600" cy="236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rgbClr val="007DEA"/>
                </a:solidFill>
                <a:latin typeface="Sen"/>
                <a:ea typeface="Sen"/>
                <a:cs typeface="Sen"/>
                <a:sym typeface="Sen"/>
              </a:rPr>
              <a:t>Our Week</a:t>
            </a:r>
            <a:endParaRPr sz="1500">
              <a:solidFill>
                <a:srgbClr val="007DEA"/>
              </a:solidFill>
              <a:latin typeface="Sen"/>
              <a:ea typeface="Sen"/>
              <a:cs typeface="Sen"/>
              <a:sym typeface="Sen"/>
            </a:endParaRPr>
          </a:p>
        </p:txBody>
      </p:sp>
      <p:sp>
        <p:nvSpPr>
          <p:cNvPr id="1409" name="Google Shape;1409;p45">
            <a:hlinkClick r:id="" action="ppaction://noaction"/>
          </p:cNvPr>
          <p:cNvSpPr txBox="1"/>
          <p:nvPr/>
        </p:nvSpPr>
        <p:spPr>
          <a:xfrm>
            <a:off x="4325317" y="447944"/>
            <a:ext cx="1746600" cy="236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rgbClr val="007DEA"/>
                </a:solidFill>
                <a:latin typeface="Sen"/>
                <a:ea typeface="Sen"/>
                <a:cs typeface="Sen"/>
                <a:sym typeface="Sen"/>
              </a:rPr>
              <a:t>Homework</a:t>
            </a:r>
            <a:endParaRPr sz="1500">
              <a:solidFill>
                <a:srgbClr val="007DEA"/>
              </a:solidFill>
              <a:latin typeface="Sen"/>
              <a:ea typeface="Sen"/>
              <a:cs typeface="Sen"/>
              <a:sym typeface="Sen"/>
            </a:endParaRPr>
          </a:p>
        </p:txBody>
      </p:sp>
      <p:sp>
        <p:nvSpPr>
          <p:cNvPr id="1410" name="Google Shape;1410;p45">
            <a:hlinkClick r:id="" action="ppaction://noaction"/>
          </p:cNvPr>
          <p:cNvSpPr txBox="1"/>
          <p:nvPr/>
        </p:nvSpPr>
        <p:spPr>
          <a:xfrm>
            <a:off x="5900738" y="447944"/>
            <a:ext cx="1746600" cy="236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rgbClr val="007DEA"/>
                </a:solidFill>
                <a:latin typeface="Sen"/>
                <a:ea typeface="Sen"/>
                <a:cs typeface="Sen"/>
                <a:sym typeface="Sen"/>
              </a:rPr>
              <a:t>Upload</a:t>
            </a:r>
            <a:endParaRPr sz="1500">
              <a:solidFill>
                <a:srgbClr val="007DEA"/>
              </a:solidFill>
              <a:latin typeface="Sen"/>
              <a:ea typeface="Sen"/>
              <a:cs typeface="Sen"/>
              <a:sym typeface="Sen"/>
            </a:endParaRPr>
          </a:p>
        </p:txBody>
      </p:sp>
      <p:sp>
        <p:nvSpPr>
          <p:cNvPr id="1411" name="Google Shape;1411;p45">
            <a:hlinkClick r:id="rId4" action="ppaction://hlinksldjump"/>
          </p:cNvPr>
          <p:cNvSpPr/>
          <p:nvPr/>
        </p:nvSpPr>
        <p:spPr>
          <a:xfrm>
            <a:off x="7768284" y="468133"/>
            <a:ext cx="213106" cy="195722"/>
          </a:xfrm>
          <a:custGeom>
            <a:avLst/>
            <a:gdLst/>
            <a:ahLst/>
            <a:cxnLst/>
            <a:rect l="l" t="t" r="r" b="b"/>
            <a:pathLst>
              <a:path w="34372" h="31568" extrusionOk="0">
                <a:moveTo>
                  <a:pt x="17158" y="1"/>
                </a:moveTo>
                <a:cubicBezTo>
                  <a:pt x="11439" y="3246"/>
                  <a:pt x="5719" y="6490"/>
                  <a:pt x="0" y="9735"/>
                </a:cubicBezTo>
                <a:lnTo>
                  <a:pt x="2750" y="9735"/>
                </a:lnTo>
                <a:lnTo>
                  <a:pt x="2750" y="31567"/>
                </a:lnTo>
                <a:lnTo>
                  <a:pt x="11659" y="31567"/>
                </a:lnTo>
                <a:lnTo>
                  <a:pt x="11659" y="17379"/>
                </a:lnTo>
                <a:lnTo>
                  <a:pt x="23373" y="17379"/>
                </a:lnTo>
                <a:lnTo>
                  <a:pt x="23373" y="31567"/>
                </a:lnTo>
                <a:lnTo>
                  <a:pt x="31622" y="31567"/>
                </a:lnTo>
                <a:lnTo>
                  <a:pt x="31622" y="9735"/>
                </a:lnTo>
                <a:lnTo>
                  <a:pt x="34371" y="9735"/>
                </a:lnTo>
                <a:cubicBezTo>
                  <a:pt x="28597" y="6490"/>
                  <a:pt x="22878" y="3246"/>
                  <a:pt x="17158" y="1"/>
                </a:cubicBezTo>
                <a:close/>
              </a:path>
            </a:pathLst>
          </a:custGeom>
          <a:noFill/>
          <a:ln w="9525" cap="flat" cmpd="sng">
            <a:solidFill>
              <a:srgbClr val="007DE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45"/>
          <p:cNvSpPr/>
          <p:nvPr/>
        </p:nvSpPr>
        <p:spPr>
          <a:xfrm>
            <a:off x="4283393" y="4615646"/>
            <a:ext cx="577200" cy="577200"/>
          </a:xfrm>
          <a:prstGeom prst="round2SameRect">
            <a:avLst>
              <a:gd name="adj1" fmla="val 50000"/>
              <a:gd name="adj2" fmla="val 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3" name="Google Shape;1413;p45"/>
          <p:cNvGrpSpPr/>
          <p:nvPr/>
        </p:nvGrpSpPr>
        <p:grpSpPr>
          <a:xfrm>
            <a:off x="4402319" y="4732206"/>
            <a:ext cx="344058" cy="344096"/>
            <a:chOff x="1561313" y="2098162"/>
            <a:chExt cx="383822" cy="383822"/>
          </a:xfrm>
        </p:grpSpPr>
        <p:sp>
          <p:nvSpPr>
            <p:cNvPr id="1414" name="Google Shape;1414;p45"/>
            <p:cNvSpPr/>
            <p:nvPr/>
          </p:nvSpPr>
          <p:spPr>
            <a:xfrm>
              <a:off x="1561313" y="2256347"/>
              <a:ext cx="383822" cy="225637"/>
            </a:xfrm>
            <a:custGeom>
              <a:avLst/>
              <a:gdLst/>
              <a:ahLst/>
              <a:cxnLst/>
              <a:rect l="l" t="t" r="r" b="b"/>
              <a:pathLst>
                <a:path w="19273" h="11330" extrusionOk="0">
                  <a:moveTo>
                    <a:pt x="5120" y="1130"/>
                  </a:moveTo>
                  <a:cubicBezTo>
                    <a:pt x="5433" y="1130"/>
                    <a:pt x="5683" y="1380"/>
                    <a:pt x="5683" y="1693"/>
                  </a:cubicBezTo>
                  <a:cubicBezTo>
                    <a:pt x="5683" y="2006"/>
                    <a:pt x="5433" y="2259"/>
                    <a:pt x="5120" y="2259"/>
                  </a:cubicBezTo>
                  <a:lnTo>
                    <a:pt x="2861" y="2259"/>
                  </a:lnTo>
                  <a:cubicBezTo>
                    <a:pt x="2548" y="2259"/>
                    <a:pt x="2298" y="2006"/>
                    <a:pt x="2298" y="1693"/>
                  </a:cubicBezTo>
                  <a:cubicBezTo>
                    <a:pt x="2298" y="1380"/>
                    <a:pt x="2548" y="1130"/>
                    <a:pt x="2861" y="1130"/>
                  </a:cubicBezTo>
                  <a:close/>
                  <a:moveTo>
                    <a:pt x="10766" y="1130"/>
                  </a:moveTo>
                  <a:cubicBezTo>
                    <a:pt x="11079" y="1130"/>
                    <a:pt x="11329" y="1380"/>
                    <a:pt x="11329" y="1693"/>
                  </a:cubicBezTo>
                  <a:cubicBezTo>
                    <a:pt x="11329" y="2006"/>
                    <a:pt x="11079" y="2259"/>
                    <a:pt x="10766" y="2259"/>
                  </a:cubicBezTo>
                  <a:lnTo>
                    <a:pt x="8507" y="2259"/>
                  </a:lnTo>
                  <a:cubicBezTo>
                    <a:pt x="8194" y="2259"/>
                    <a:pt x="7944" y="2006"/>
                    <a:pt x="7944" y="1693"/>
                  </a:cubicBezTo>
                  <a:cubicBezTo>
                    <a:pt x="7944" y="1380"/>
                    <a:pt x="8194" y="1130"/>
                    <a:pt x="8507" y="1130"/>
                  </a:cubicBezTo>
                  <a:close/>
                  <a:moveTo>
                    <a:pt x="16412" y="1130"/>
                  </a:moveTo>
                  <a:cubicBezTo>
                    <a:pt x="16725" y="1130"/>
                    <a:pt x="16975" y="1380"/>
                    <a:pt x="16975" y="1693"/>
                  </a:cubicBezTo>
                  <a:cubicBezTo>
                    <a:pt x="16975" y="2006"/>
                    <a:pt x="16725" y="2259"/>
                    <a:pt x="16412" y="2259"/>
                  </a:cubicBezTo>
                  <a:lnTo>
                    <a:pt x="14153" y="2259"/>
                  </a:lnTo>
                  <a:cubicBezTo>
                    <a:pt x="13840" y="2259"/>
                    <a:pt x="13590" y="2006"/>
                    <a:pt x="13590" y="1693"/>
                  </a:cubicBezTo>
                  <a:cubicBezTo>
                    <a:pt x="13590" y="1380"/>
                    <a:pt x="13840" y="1130"/>
                    <a:pt x="14153" y="1130"/>
                  </a:cubicBezTo>
                  <a:close/>
                  <a:moveTo>
                    <a:pt x="5120" y="4518"/>
                  </a:moveTo>
                  <a:cubicBezTo>
                    <a:pt x="5433" y="4518"/>
                    <a:pt x="5683" y="4767"/>
                    <a:pt x="5683" y="5081"/>
                  </a:cubicBezTo>
                  <a:cubicBezTo>
                    <a:pt x="5683" y="5394"/>
                    <a:pt x="5433" y="5647"/>
                    <a:pt x="5120" y="5647"/>
                  </a:cubicBezTo>
                  <a:lnTo>
                    <a:pt x="2861" y="5647"/>
                  </a:lnTo>
                  <a:cubicBezTo>
                    <a:pt x="2548" y="5647"/>
                    <a:pt x="2298" y="5394"/>
                    <a:pt x="2298" y="5081"/>
                  </a:cubicBezTo>
                  <a:cubicBezTo>
                    <a:pt x="2298" y="4767"/>
                    <a:pt x="2548" y="4518"/>
                    <a:pt x="2861" y="4518"/>
                  </a:cubicBezTo>
                  <a:close/>
                  <a:moveTo>
                    <a:pt x="10766" y="4518"/>
                  </a:moveTo>
                  <a:cubicBezTo>
                    <a:pt x="11079" y="4518"/>
                    <a:pt x="11329" y="4767"/>
                    <a:pt x="11329" y="5081"/>
                  </a:cubicBezTo>
                  <a:cubicBezTo>
                    <a:pt x="11329" y="5394"/>
                    <a:pt x="11079" y="5647"/>
                    <a:pt x="10766" y="5647"/>
                  </a:cubicBezTo>
                  <a:lnTo>
                    <a:pt x="8507" y="5647"/>
                  </a:lnTo>
                  <a:cubicBezTo>
                    <a:pt x="8194" y="5647"/>
                    <a:pt x="7944" y="5394"/>
                    <a:pt x="7944" y="5081"/>
                  </a:cubicBezTo>
                  <a:cubicBezTo>
                    <a:pt x="7944" y="4767"/>
                    <a:pt x="8194" y="4518"/>
                    <a:pt x="8507" y="4518"/>
                  </a:cubicBezTo>
                  <a:close/>
                  <a:moveTo>
                    <a:pt x="16412" y="4518"/>
                  </a:moveTo>
                  <a:cubicBezTo>
                    <a:pt x="16725" y="4518"/>
                    <a:pt x="16975" y="4767"/>
                    <a:pt x="16975" y="5081"/>
                  </a:cubicBezTo>
                  <a:cubicBezTo>
                    <a:pt x="16975" y="5394"/>
                    <a:pt x="16725" y="5647"/>
                    <a:pt x="16412" y="5647"/>
                  </a:cubicBezTo>
                  <a:lnTo>
                    <a:pt x="14153" y="5647"/>
                  </a:lnTo>
                  <a:cubicBezTo>
                    <a:pt x="13840" y="5647"/>
                    <a:pt x="13590" y="5394"/>
                    <a:pt x="13590" y="5081"/>
                  </a:cubicBezTo>
                  <a:cubicBezTo>
                    <a:pt x="13590" y="4767"/>
                    <a:pt x="13840" y="4518"/>
                    <a:pt x="14153" y="4518"/>
                  </a:cubicBezTo>
                  <a:close/>
                  <a:moveTo>
                    <a:pt x="5120" y="7941"/>
                  </a:moveTo>
                  <a:cubicBezTo>
                    <a:pt x="5433" y="7941"/>
                    <a:pt x="5683" y="8194"/>
                    <a:pt x="5683" y="8507"/>
                  </a:cubicBezTo>
                  <a:cubicBezTo>
                    <a:pt x="5683" y="8818"/>
                    <a:pt x="5433" y="9071"/>
                    <a:pt x="5120" y="9071"/>
                  </a:cubicBezTo>
                  <a:lnTo>
                    <a:pt x="2861" y="9071"/>
                  </a:lnTo>
                  <a:cubicBezTo>
                    <a:pt x="2548" y="9071"/>
                    <a:pt x="2298" y="8818"/>
                    <a:pt x="2298" y="8507"/>
                  </a:cubicBezTo>
                  <a:cubicBezTo>
                    <a:pt x="2298" y="8194"/>
                    <a:pt x="2548" y="7941"/>
                    <a:pt x="2861" y="7941"/>
                  </a:cubicBezTo>
                  <a:close/>
                  <a:moveTo>
                    <a:pt x="10766" y="7941"/>
                  </a:moveTo>
                  <a:cubicBezTo>
                    <a:pt x="11079" y="7941"/>
                    <a:pt x="11329" y="8194"/>
                    <a:pt x="11329" y="8507"/>
                  </a:cubicBezTo>
                  <a:cubicBezTo>
                    <a:pt x="11329" y="8818"/>
                    <a:pt x="11079" y="9071"/>
                    <a:pt x="10766" y="9071"/>
                  </a:cubicBezTo>
                  <a:lnTo>
                    <a:pt x="8507" y="9071"/>
                  </a:lnTo>
                  <a:cubicBezTo>
                    <a:pt x="8194" y="9071"/>
                    <a:pt x="7944" y="8818"/>
                    <a:pt x="7944" y="8507"/>
                  </a:cubicBezTo>
                  <a:cubicBezTo>
                    <a:pt x="7944" y="8194"/>
                    <a:pt x="8194" y="7941"/>
                    <a:pt x="8507" y="7941"/>
                  </a:cubicBezTo>
                  <a:close/>
                  <a:moveTo>
                    <a:pt x="16412" y="7941"/>
                  </a:moveTo>
                  <a:cubicBezTo>
                    <a:pt x="16725" y="7941"/>
                    <a:pt x="16975" y="8194"/>
                    <a:pt x="16975" y="8507"/>
                  </a:cubicBezTo>
                  <a:cubicBezTo>
                    <a:pt x="16975" y="8818"/>
                    <a:pt x="16725" y="9071"/>
                    <a:pt x="16412" y="9071"/>
                  </a:cubicBezTo>
                  <a:lnTo>
                    <a:pt x="14153" y="9071"/>
                  </a:lnTo>
                  <a:cubicBezTo>
                    <a:pt x="13840" y="9071"/>
                    <a:pt x="13590" y="8818"/>
                    <a:pt x="13590" y="8507"/>
                  </a:cubicBezTo>
                  <a:cubicBezTo>
                    <a:pt x="13590" y="8194"/>
                    <a:pt x="13840" y="7941"/>
                    <a:pt x="14153" y="7941"/>
                  </a:cubicBezTo>
                  <a:close/>
                  <a:moveTo>
                    <a:pt x="1" y="1"/>
                  </a:moveTo>
                  <a:lnTo>
                    <a:pt x="1" y="9637"/>
                  </a:lnTo>
                  <a:cubicBezTo>
                    <a:pt x="1" y="10570"/>
                    <a:pt x="759" y="11329"/>
                    <a:pt x="1696" y="11329"/>
                  </a:cubicBezTo>
                  <a:lnTo>
                    <a:pt x="17580" y="11329"/>
                  </a:lnTo>
                  <a:cubicBezTo>
                    <a:pt x="18514" y="11329"/>
                    <a:pt x="19273" y="10570"/>
                    <a:pt x="19273" y="9637"/>
                  </a:cubicBezTo>
                  <a:lnTo>
                    <a:pt x="19273" y="1"/>
                  </a:ln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415" name="Google Shape;1415;p45"/>
            <p:cNvSpPr/>
            <p:nvPr/>
          </p:nvSpPr>
          <p:spPr>
            <a:xfrm>
              <a:off x="1561313" y="2098162"/>
              <a:ext cx="383822" cy="135721"/>
            </a:xfrm>
            <a:custGeom>
              <a:avLst/>
              <a:gdLst/>
              <a:ahLst/>
              <a:cxnLst/>
              <a:rect l="l" t="t" r="r" b="b"/>
              <a:pathLst>
                <a:path w="19273" h="6815" extrusionOk="0">
                  <a:moveTo>
                    <a:pt x="3990" y="1129"/>
                  </a:moveTo>
                  <a:cubicBezTo>
                    <a:pt x="4304" y="1129"/>
                    <a:pt x="4557" y="1382"/>
                    <a:pt x="4557" y="1695"/>
                  </a:cubicBezTo>
                  <a:lnTo>
                    <a:pt x="4557" y="3954"/>
                  </a:lnTo>
                  <a:cubicBezTo>
                    <a:pt x="4557" y="4264"/>
                    <a:pt x="4304" y="4517"/>
                    <a:pt x="3990" y="4517"/>
                  </a:cubicBezTo>
                  <a:cubicBezTo>
                    <a:pt x="3677" y="4517"/>
                    <a:pt x="3427" y="4264"/>
                    <a:pt x="3427" y="3954"/>
                  </a:cubicBezTo>
                  <a:lnTo>
                    <a:pt x="3427" y="1695"/>
                  </a:lnTo>
                  <a:cubicBezTo>
                    <a:pt x="3427" y="1382"/>
                    <a:pt x="3677" y="1129"/>
                    <a:pt x="3990" y="1129"/>
                  </a:cubicBezTo>
                  <a:close/>
                  <a:moveTo>
                    <a:pt x="9637" y="1129"/>
                  </a:moveTo>
                  <a:cubicBezTo>
                    <a:pt x="9950" y="1129"/>
                    <a:pt x="10203" y="1382"/>
                    <a:pt x="10203" y="1695"/>
                  </a:cubicBezTo>
                  <a:lnTo>
                    <a:pt x="10203" y="3954"/>
                  </a:lnTo>
                  <a:cubicBezTo>
                    <a:pt x="10203" y="4264"/>
                    <a:pt x="9950" y="4517"/>
                    <a:pt x="9637" y="4517"/>
                  </a:cubicBezTo>
                  <a:cubicBezTo>
                    <a:pt x="9323" y="4517"/>
                    <a:pt x="9073" y="4264"/>
                    <a:pt x="9073" y="3954"/>
                  </a:cubicBezTo>
                  <a:lnTo>
                    <a:pt x="9073" y="1695"/>
                  </a:lnTo>
                  <a:cubicBezTo>
                    <a:pt x="9073" y="1382"/>
                    <a:pt x="9323" y="1129"/>
                    <a:pt x="9637" y="1129"/>
                  </a:cubicBezTo>
                  <a:close/>
                  <a:moveTo>
                    <a:pt x="15283" y="1129"/>
                  </a:moveTo>
                  <a:cubicBezTo>
                    <a:pt x="15596" y="1129"/>
                    <a:pt x="15849" y="1382"/>
                    <a:pt x="15849" y="1695"/>
                  </a:cubicBezTo>
                  <a:lnTo>
                    <a:pt x="15849" y="3954"/>
                  </a:lnTo>
                  <a:cubicBezTo>
                    <a:pt x="15849" y="4264"/>
                    <a:pt x="15596" y="4517"/>
                    <a:pt x="15283" y="4517"/>
                  </a:cubicBezTo>
                  <a:cubicBezTo>
                    <a:pt x="14969" y="4517"/>
                    <a:pt x="14719" y="4264"/>
                    <a:pt x="14719" y="3954"/>
                  </a:cubicBezTo>
                  <a:lnTo>
                    <a:pt x="14719" y="1695"/>
                  </a:lnTo>
                  <a:cubicBezTo>
                    <a:pt x="14719" y="1382"/>
                    <a:pt x="14969" y="1129"/>
                    <a:pt x="15283" y="1129"/>
                  </a:cubicBezTo>
                  <a:close/>
                  <a:moveTo>
                    <a:pt x="3990" y="0"/>
                  </a:moveTo>
                  <a:cubicBezTo>
                    <a:pt x="3054" y="0"/>
                    <a:pt x="2298" y="759"/>
                    <a:pt x="2298" y="1695"/>
                  </a:cubicBezTo>
                  <a:lnTo>
                    <a:pt x="2298" y="2258"/>
                  </a:lnTo>
                  <a:lnTo>
                    <a:pt x="1696" y="2258"/>
                  </a:lnTo>
                  <a:cubicBezTo>
                    <a:pt x="759" y="2258"/>
                    <a:pt x="1" y="3017"/>
                    <a:pt x="1" y="3954"/>
                  </a:cubicBezTo>
                  <a:lnTo>
                    <a:pt x="1" y="6814"/>
                  </a:lnTo>
                  <a:lnTo>
                    <a:pt x="19273" y="6814"/>
                  </a:lnTo>
                  <a:lnTo>
                    <a:pt x="19273" y="3954"/>
                  </a:lnTo>
                  <a:cubicBezTo>
                    <a:pt x="19273" y="3017"/>
                    <a:pt x="18514" y="2258"/>
                    <a:pt x="17580" y="2258"/>
                  </a:cubicBezTo>
                  <a:lnTo>
                    <a:pt x="16978" y="2258"/>
                  </a:lnTo>
                  <a:lnTo>
                    <a:pt x="16978" y="1695"/>
                  </a:lnTo>
                  <a:cubicBezTo>
                    <a:pt x="16978" y="759"/>
                    <a:pt x="16219" y="0"/>
                    <a:pt x="15283" y="0"/>
                  </a:cubicBezTo>
                  <a:cubicBezTo>
                    <a:pt x="14346" y="0"/>
                    <a:pt x="13590" y="759"/>
                    <a:pt x="13590" y="1695"/>
                  </a:cubicBezTo>
                  <a:lnTo>
                    <a:pt x="13590" y="2258"/>
                  </a:lnTo>
                  <a:lnTo>
                    <a:pt x="11332" y="2258"/>
                  </a:lnTo>
                  <a:lnTo>
                    <a:pt x="11332" y="1695"/>
                  </a:lnTo>
                  <a:cubicBezTo>
                    <a:pt x="11332" y="759"/>
                    <a:pt x="10573" y="0"/>
                    <a:pt x="9637" y="0"/>
                  </a:cubicBezTo>
                  <a:cubicBezTo>
                    <a:pt x="8700" y="0"/>
                    <a:pt x="7944" y="759"/>
                    <a:pt x="7944" y="1695"/>
                  </a:cubicBezTo>
                  <a:lnTo>
                    <a:pt x="7944" y="2258"/>
                  </a:lnTo>
                  <a:lnTo>
                    <a:pt x="5686" y="2258"/>
                  </a:lnTo>
                  <a:lnTo>
                    <a:pt x="5686" y="1695"/>
                  </a:lnTo>
                  <a:cubicBezTo>
                    <a:pt x="5686" y="759"/>
                    <a:pt x="4927" y="0"/>
                    <a:pt x="3990" y="0"/>
                  </a:cubicBezTo>
                  <a:close/>
                </a:path>
              </a:pathLst>
            </a:cu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1416" name="Google Shape;1416;p45">
            <a:hlinkClick r:id="" action="ppaction://noaction"/>
          </p:cNvPr>
          <p:cNvSpPr/>
          <p:nvPr/>
        </p:nvSpPr>
        <p:spPr>
          <a:xfrm>
            <a:off x="4285743" y="4615646"/>
            <a:ext cx="577200" cy="577200"/>
          </a:xfrm>
          <a:prstGeom prst="round2SameRect">
            <a:avLst>
              <a:gd name="adj1" fmla="val 50000"/>
              <a:gd name="adj2" fmla="val 0"/>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436"/>
        <p:cNvGrpSpPr/>
        <p:nvPr/>
      </p:nvGrpSpPr>
      <p:grpSpPr>
        <a:xfrm>
          <a:off x="0" y="0"/>
          <a:ext cx="0" cy="0"/>
          <a:chOff x="0" y="0"/>
          <a:chExt cx="0" cy="0"/>
        </a:xfrm>
      </p:grpSpPr>
      <p:sp>
        <p:nvSpPr>
          <p:cNvPr id="3437" name="Google Shape;3437;p89"/>
          <p:cNvSpPr txBox="1">
            <a:spLocks noGrp="1"/>
          </p:cNvSpPr>
          <p:nvPr>
            <p:ph type="title"/>
          </p:nvPr>
        </p:nvSpPr>
        <p:spPr>
          <a:xfrm>
            <a:off x="655650" y="797104"/>
            <a:ext cx="78327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RESOURCES</a:t>
            </a:r>
            <a:endParaRPr dirty="0"/>
          </a:p>
        </p:txBody>
      </p:sp>
      <p:sp>
        <p:nvSpPr>
          <p:cNvPr id="3438" name="Google Shape;3438;p89"/>
          <p:cNvSpPr txBox="1">
            <a:spLocks noGrp="1"/>
          </p:cNvSpPr>
          <p:nvPr>
            <p:ph type="subTitle" idx="1"/>
          </p:nvPr>
        </p:nvSpPr>
        <p:spPr>
          <a:xfrm>
            <a:off x="713225" y="1613650"/>
            <a:ext cx="7717800" cy="2314500"/>
          </a:xfrm>
          <a:prstGeom prst="rect">
            <a:avLst/>
          </a:prstGeom>
        </p:spPr>
        <p:txBody>
          <a:bodyPr spcFirstLastPara="1" wrap="square" lIns="91425" tIns="91425" rIns="91425" bIns="91425" anchor="ctr" anchorCtr="0">
            <a:noAutofit/>
          </a:bodyPr>
          <a:lstStyle/>
          <a:p>
            <a:pPr marL="457200" lvl="0" indent="-317500" algn="l" rtl="0">
              <a:spcBef>
                <a:spcPts val="0"/>
              </a:spcBef>
              <a:spcAft>
                <a:spcPts val="0"/>
              </a:spcAft>
              <a:buClr>
                <a:schemeClr val="dk1"/>
              </a:buClr>
              <a:buSzPts val="1400"/>
              <a:buChar char="●"/>
            </a:pPr>
            <a:r>
              <a:rPr lang="en-US" dirty="0">
                <a:hlinkClick r:id="rId3"/>
              </a:rPr>
              <a:t>https://www.td.org/talent-development-glossary-terms/what-is-e-learning</a:t>
            </a:r>
            <a:endParaRPr lang="en-US" dirty="0"/>
          </a:p>
          <a:p>
            <a:pPr marL="457200" lvl="0" indent="-317500" algn="l" rtl="0">
              <a:spcBef>
                <a:spcPts val="0"/>
              </a:spcBef>
              <a:spcAft>
                <a:spcPts val="0"/>
              </a:spcAft>
              <a:buClr>
                <a:schemeClr val="dk1"/>
              </a:buClr>
              <a:buSzPts val="1400"/>
              <a:buChar char="●"/>
            </a:pPr>
            <a:r>
              <a:rPr lang="en-US" dirty="0">
                <a:hlinkClick r:id="rId4"/>
              </a:rPr>
              <a:t>https://www.tidio.com/blog/email-communication/</a:t>
            </a:r>
            <a:endParaRPr lang="en-US" dirty="0"/>
          </a:p>
          <a:p>
            <a:pPr marL="457200" lvl="0" indent="-317500" algn="l" rtl="0">
              <a:spcBef>
                <a:spcPts val="0"/>
              </a:spcBef>
              <a:spcAft>
                <a:spcPts val="0"/>
              </a:spcAft>
              <a:buClr>
                <a:schemeClr val="dk1"/>
              </a:buClr>
              <a:buSzPts val="1400"/>
              <a:buChar char="●"/>
            </a:pPr>
            <a:r>
              <a:rPr lang="en-US" dirty="0">
                <a:hlinkClick r:id="rId5"/>
              </a:rPr>
              <a:t>https://elearningindustry.com/side-effects-of-online-education</a:t>
            </a:r>
            <a:endParaRPr lang="en-US" dirty="0"/>
          </a:p>
          <a:p>
            <a:pPr marL="457200" lvl="0" indent="-317500" algn="l" rtl="0">
              <a:spcBef>
                <a:spcPts val="0"/>
              </a:spcBef>
              <a:spcAft>
                <a:spcPts val="0"/>
              </a:spcAft>
              <a:buClr>
                <a:schemeClr val="dk1"/>
              </a:buClr>
              <a:buSzPts val="1400"/>
              <a:buChar char="●"/>
            </a:pPr>
            <a:endParaRPr lang="en-US" dirty="0"/>
          </a:p>
          <a:p>
            <a:pPr marL="457200" lvl="0" indent="-317500" algn="l" rtl="0">
              <a:spcBef>
                <a:spcPts val="0"/>
              </a:spcBef>
              <a:spcAft>
                <a:spcPts val="0"/>
              </a:spcAft>
              <a:buClr>
                <a:schemeClr val="dk1"/>
              </a:buClr>
              <a:buSzPts val="1400"/>
              <a:buChar char="●"/>
            </a:pPr>
            <a:endParaRPr dirty="0"/>
          </a:p>
        </p:txBody>
      </p:sp>
    </p:spTree>
  </p:cSld>
  <p:clrMapOvr>
    <a:masterClrMapping/>
  </p:clrMapOvr>
</p:sld>
</file>

<file path=ppt/theme/theme1.xml><?xml version="1.0" encoding="utf-8"?>
<a:theme xmlns:a="http://schemas.openxmlformats.org/drawingml/2006/main" name="Creative Online Learning  by Slidesgo">
  <a:themeElements>
    <a:clrScheme name="Simple Light">
      <a:dk1>
        <a:srgbClr val="007DEA"/>
      </a:dk1>
      <a:lt1>
        <a:srgbClr val="FFFFFF"/>
      </a:lt1>
      <a:dk2>
        <a:srgbClr val="007DEA"/>
      </a:dk2>
      <a:lt2>
        <a:srgbClr val="EA698C"/>
      </a:lt2>
      <a:accent1>
        <a:srgbClr val="007DEA"/>
      </a:accent1>
      <a:accent2>
        <a:srgbClr val="FFC830"/>
      </a:accent2>
      <a:accent3>
        <a:srgbClr val="BFDFFA"/>
      </a:accent3>
      <a:accent4>
        <a:srgbClr val="FFC830"/>
      </a:accent4>
      <a:accent5>
        <a:srgbClr val="007DEA"/>
      </a:accent5>
      <a:accent6>
        <a:srgbClr val="FFC830"/>
      </a:accent6>
      <a:hlink>
        <a:srgbClr val="EA698C"/>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379</Words>
  <Application>Microsoft Office PowerPoint</Application>
  <PresentationFormat>On-screen Show (16:9)</PresentationFormat>
  <Paragraphs>32</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Sen ExtraBold</vt:lpstr>
      <vt:lpstr>Sen</vt:lpstr>
      <vt:lpstr>Arial</vt:lpstr>
      <vt:lpstr>Comfortaa</vt:lpstr>
      <vt:lpstr>Creative Online Learning  by Slidesgo</vt:lpstr>
      <vt:lpstr>E-LEARNING</vt:lpstr>
      <vt:lpstr>What is E-LEARNING</vt:lpstr>
      <vt:lpstr>Impact Of Online Learning On Children</vt:lpstr>
      <vt:lpstr>EMAIL</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E-LEARNING</dc:title>
  <dc:creator>Lenovo</dc:creator>
  <cp:lastModifiedBy>jana tarazi</cp:lastModifiedBy>
  <cp:revision>1</cp:revision>
  <dcterms:modified xsi:type="dcterms:W3CDTF">2023-02-05T11:32:39Z</dcterms:modified>
</cp:coreProperties>
</file>