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5" r:id="rId4"/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6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2/5/2023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5DD-9819-4ABC-A784-477AFBA19C86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545-DA4D-4588-A168-A47EEF327FC2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6042-7092-4D96-B3CE-E8E6CFEE88C8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9729644A-97F2-4BC4-BBF7-FC141F507563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B7-77EC-481E-BDC6-73CA182AC952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6069-A392-4E44-934F-6743D63E2A4F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9843-3551-47D6-BD3E-346FBDF458AF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2989-19D5-42F7-8321-FE6B75231AF4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03C-1F27-412D-AD0B-6423348F1B9B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619CFDC2-5630-4611-9BF0-0EF7C8C4398D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Virtual reality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:  JAD TARAZI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virtual reality?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brains' sense-making systems and visual information combine to generate our entire sense of reality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definition of ‘virtual’ is near and reality is what we experience as human beings</a:t>
            </a:r>
            <a:r>
              <a:rPr lang="en-US" dirty="0" smtClean="0"/>
              <a:t>.</a:t>
            </a:r>
          </a:p>
          <a:p>
            <a:r>
              <a:rPr lang="en-US" dirty="0"/>
              <a:t>You would be given a representation of reality that isn't actually there, but it would appear that way to you. something  we might classify as a virtual </a:t>
            </a:r>
            <a:r>
              <a:rPr lang="en-US" dirty="0" smtClean="0"/>
              <a:t>reality.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virtual reality for 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16231" y="2047743"/>
            <a:ext cx="105025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Users of virtual reality can develop simulated, interactive, and function settings</a:t>
            </a:r>
            <a:r>
              <a:rPr lang="en-US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It is created specifically to promote human contact or to produce experiences</a:t>
            </a:r>
            <a:r>
              <a:rPr lang="en-US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With its fully immersive and interactive technology, VR raises the user experience to a higher level than other reality technologies like AR and MR.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3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sources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2930" y="9752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https://www.vrs.org.uk/virtual-reality/what-is-virtual-reality.html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930" y="18896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https://www.simplilearn.com/tutorials/artificial-intelligence-tutorial/what-is-virtual-reality</a:t>
            </a:r>
          </a:p>
        </p:txBody>
      </p:sp>
    </p:spTree>
    <p:extLst>
      <p:ext uri="{BB962C8B-B14F-4D97-AF65-F5344CB8AC3E}">
        <p14:creationId xmlns:p14="http://schemas.microsoft.com/office/powerpoint/2010/main" val="38224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wireframe building presentation (widescreen).potx" id="{58CE74E2-616B-447D-963B-87527DA5909A}" vid="{49D84436-E293-416F-BC4D-7976A1E115A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25</TotalTime>
  <Words>138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Wireframe Building 16x9</vt:lpstr>
      <vt:lpstr>Virtual reality</vt:lpstr>
      <vt:lpstr>What is virtual reality?</vt:lpstr>
      <vt:lpstr>What do we need virtual reality for ?</vt:lpstr>
      <vt:lpstr>The 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reality</dc:title>
  <dc:creator>NTC</dc:creator>
  <cp:lastModifiedBy>NTC</cp:lastModifiedBy>
  <cp:revision>3</cp:revision>
  <dcterms:created xsi:type="dcterms:W3CDTF">2023-02-05T10:22:52Z</dcterms:created>
  <dcterms:modified xsi:type="dcterms:W3CDTF">2023-02-05T10:48:25Z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