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24668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4050-5303-47E6-886F-C1CB554F7D9E}"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77188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85816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56145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45611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DB4050-5303-47E6-886F-C1CB554F7D9E}" type="datetimeFigureOut">
              <a:rPr lang="en-US" smtClean="0"/>
              <a:t>2/5/2023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34833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DB4050-5303-47E6-886F-C1CB554F7D9E}" type="datetimeFigureOut">
              <a:rPr lang="en-US" smtClean="0"/>
              <a:t>2/5/2023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58846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493393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1710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94390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17963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DB4050-5303-47E6-886F-C1CB554F7D9E}"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72238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DB4050-5303-47E6-886F-C1CB554F7D9E}"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75560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31882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404277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2DB4050-5303-47E6-886F-C1CB554F7D9E}" type="datetimeFigureOut">
              <a:rPr lang="en-US" smtClean="0"/>
              <a:t>2/5/2023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25966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4050-5303-47E6-886F-C1CB554F7D9E}"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68003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DB4050-5303-47E6-886F-C1CB554F7D9E}" type="datetimeFigureOut">
              <a:rPr lang="en-US" smtClean="0"/>
              <a:t>2/5/2023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A4D0F3A-C288-495A-8329-304BC82D2925}" type="slidenum">
              <a:rPr lang="en-US" smtClean="0"/>
              <a:t>‹#›</a:t>
            </a:fld>
            <a:endParaRPr lang="en-US"/>
          </a:p>
        </p:txBody>
      </p:sp>
    </p:spTree>
    <p:extLst>
      <p:ext uri="{BB962C8B-B14F-4D97-AF65-F5344CB8AC3E}">
        <p14:creationId xmlns:p14="http://schemas.microsoft.com/office/powerpoint/2010/main" val="1783973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forbes.com/sites/bernardmarr/2019/07/19/the-important-difference-between-virtual-reality-augmented-reality-and-mixed-reality/?sh=295ce16435d3" TargetMode="External"/><Relationship Id="rId2" Type="http://schemas.openxmlformats.org/officeDocument/2006/relationships/hyperlink" Target="https://www.techtarget.com/whatis/definition/virtual-reality" TargetMode="External"/><Relationship Id="rId1" Type="http://schemas.openxmlformats.org/officeDocument/2006/relationships/slideLayout" Target="../slideLayouts/slideLayout2.xml"/><Relationship Id="rId4" Type="http://schemas.openxmlformats.org/officeDocument/2006/relationships/hyperlink" Target="https://www.aplustopper.com/virtual-reality-advantages-and-disadvantages/#Advantages_of_Virtual_Real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Virtual Reality</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dirty="0" smtClean="0"/>
              <a:t>Done by : Qais Haddad</a:t>
            </a:r>
            <a:endParaRPr lang="en-US" b="1" dirty="0"/>
          </a:p>
        </p:txBody>
      </p:sp>
    </p:spTree>
    <p:extLst>
      <p:ext uri="{BB962C8B-B14F-4D97-AF65-F5344CB8AC3E}">
        <p14:creationId xmlns:p14="http://schemas.microsoft.com/office/powerpoint/2010/main" val="225376903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virtual reality?</a:t>
            </a:r>
            <a:endParaRPr lang="en-US" dirty="0"/>
          </a:p>
        </p:txBody>
      </p:sp>
      <p:sp>
        <p:nvSpPr>
          <p:cNvPr id="3" name="Content Placeholder 2"/>
          <p:cNvSpPr>
            <a:spLocks noGrp="1"/>
          </p:cNvSpPr>
          <p:nvPr>
            <p:ph idx="1"/>
          </p:nvPr>
        </p:nvSpPr>
        <p:spPr/>
        <p:txBody>
          <a:bodyPr/>
          <a:lstStyle/>
          <a:p>
            <a:r>
              <a:rPr lang="en-US" b="1" dirty="0"/>
              <a:t>Virtual reality is a simulated 3D environment that enables users to explore and interact with a virtual surrounding in a way that approximates reality, as it is perceived through the users' senses. The environment is created with computer hardware and software, although users might also need to wear devices such as helmets or goggles to interact with the environment. The more deeply users can immerse themselves in a VR environment -- and block out their physical surroundings -- the more they are able to suspend their belief and accept it as real, even if it is fantastical in nature.</a:t>
            </a:r>
            <a:endParaRPr lang="en-US" b="1" dirty="0"/>
          </a:p>
        </p:txBody>
      </p:sp>
      <p:pic>
        <p:nvPicPr>
          <p:cNvPr id="6" name="Picture 5"/>
          <p:cNvPicPr>
            <a:picLocks noChangeAspect="1"/>
          </p:cNvPicPr>
          <p:nvPr/>
        </p:nvPicPr>
        <p:blipFill>
          <a:blip r:embed="rId2"/>
          <a:stretch>
            <a:fillRect/>
          </a:stretch>
        </p:blipFill>
        <p:spPr>
          <a:xfrm rot="10800000" flipV="1">
            <a:off x="3989082" y="4926186"/>
            <a:ext cx="3175000" cy="1788583"/>
          </a:xfrm>
          <a:prstGeom prst="rect">
            <a:avLst/>
          </a:prstGeom>
        </p:spPr>
      </p:pic>
    </p:spTree>
    <p:extLst>
      <p:ext uri="{BB962C8B-B14F-4D97-AF65-F5344CB8AC3E}">
        <p14:creationId xmlns:p14="http://schemas.microsoft.com/office/powerpoint/2010/main" val="431356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main types of virtual reality?</a:t>
            </a:r>
            <a:br>
              <a:rPr lang="en-US" dirty="0"/>
            </a:br>
            <a:endParaRPr lang="en-US" dirty="0"/>
          </a:p>
        </p:txBody>
      </p:sp>
      <p:pic>
        <p:nvPicPr>
          <p:cNvPr id="4" name="Picture 3"/>
          <p:cNvPicPr>
            <a:picLocks noChangeAspect="1"/>
          </p:cNvPicPr>
          <p:nvPr/>
        </p:nvPicPr>
        <p:blipFill>
          <a:blip r:embed="rId2"/>
          <a:stretch>
            <a:fillRect/>
          </a:stretch>
        </p:blipFill>
        <p:spPr>
          <a:xfrm>
            <a:off x="1285804" y="1980248"/>
            <a:ext cx="8765030" cy="4269085"/>
          </a:xfrm>
          <a:prstGeom prst="rect">
            <a:avLst/>
          </a:prstGeom>
        </p:spPr>
      </p:pic>
    </p:spTree>
    <p:extLst>
      <p:ext uri="{BB962C8B-B14F-4D97-AF65-F5344CB8AC3E}">
        <p14:creationId xmlns:p14="http://schemas.microsoft.com/office/powerpoint/2010/main" val="150153193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virtual reality</a:t>
            </a:r>
            <a:br>
              <a:rPr lang="en-US" dirty="0" smtClean="0"/>
            </a:br>
            <a:endParaRPr lang="en-US" dirty="0"/>
          </a:p>
        </p:txBody>
      </p:sp>
      <p:sp>
        <p:nvSpPr>
          <p:cNvPr id="3" name="Content Placeholder 2"/>
          <p:cNvSpPr>
            <a:spLocks noGrp="1"/>
          </p:cNvSpPr>
          <p:nvPr>
            <p:ph idx="1"/>
          </p:nvPr>
        </p:nvSpPr>
        <p:spPr/>
        <p:txBody>
          <a:bodyPr/>
          <a:lstStyle/>
          <a:p>
            <a:r>
              <a:rPr lang="en-US" b="1" dirty="0" smtClean="0"/>
              <a:t>Virtual </a:t>
            </a:r>
            <a:r>
              <a:rPr lang="en-US" b="1" dirty="0"/>
              <a:t>reality helps in exploring places without actually being </a:t>
            </a:r>
            <a:r>
              <a:rPr lang="en-US" b="1" dirty="0" smtClean="0"/>
              <a:t>there.</a:t>
            </a:r>
          </a:p>
          <a:p>
            <a:endParaRPr lang="en-US" b="1" dirty="0" smtClean="0"/>
          </a:p>
          <a:p>
            <a:r>
              <a:rPr lang="en-US" b="1" dirty="0" smtClean="0"/>
              <a:t>The </a:t>
            </a:r>
            <a:r>
              <a:rPr lang="en-US" b="1" dirty="0"/>
              <a:t>education system has been </a:t>
            </a:r>
            <a:r>
              <a:rPr lang="en-US" b="1" dirty="0" smtClean="0"/>
              <a:t>improved.</a:t>
            </a:r>
          </a:p>
          <a:p>
            <a:endParaRPr lang="en-US" b="1" dirty="0" smtClean="0"/>
          </a:p>
          <a:p>
            <a:r>
              <a:rPr lang="en-US" b="1" dirty="0" smtClean="0"/>
              <a:t>It </a:t>
            </a:r>
            <a:r>
              <a:rPr lang="en-US" b="1" dirty="0"/>
              <a:t>creates a realistic </a:t>
            </a:r>
            <a:r>
              <a:rPr lang="en-US" b="1" dirty="0" smtClean="0"/>
              <a:t>world.</a:t>
            </a:r>
          </a:p>
          <a:p>
            <a:endParaRPr lang="en-US" b="1" dirty="0" smtClean="0"/>
          </a:p>
          <a:p>
            <a:r>
              <a:rPr lang="en-US" b="1" dirty="0" smtClean="0"/>
              <a:t>Help </a:t>
            </a:r>
            <a:r>
              <a:rPr lang="en-US" b="1" dirty="0"/>
              <a:t>in providing </a:t>
            </a:r>
            <a:r>
              <a:rPr lang="en-US" b="1" dirty="0" smtClean="0"/>
              <a:t>training.</a:t>
            </a:r>
          </a:p>
          <a:p>
            <a:endParaRPr lang="en-US" dirty="0"/>
          </a:p>
        </p:txBody>
      </p:sp>
    </p:spTree>
    <p:extLst>
      <p:ext uri="{BB962C8B-B14F-4D97-AF65-F5344CB8AC3E}">
        <p14:creationId xmlns:p14="http://schemas.microsoft.com/office/powerpoint/2010/main" val="122319039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isadvantages </a:t>
            </a:r>
            <a:r>
              <a:rPr lang="en-US" dirty="0"/>
              <a:t>of virtual reality</a:t>
            </a:r>
            <a:br>
              <a:rPr lang="en-US" dirty="0"/>
            </a:br>
            <a:endParaRPr lang="en-US" dirty="0"/>
          </a:p>
        </p:txBody>
      </p:sp>
      <p:sp>
        <p:nvSpPr>
          <p:cNvPr id="3" name="Content Placeholder 2"/>
          <p:cNvSpPr>
            <a:spLocks noGrp="1"/>
          </p:cNvSpPr>
          <p:nvPr>
            <p:ph idx="1"/>
          </p:nvPr>
        </p:nvSpPr>
        <p:spPr/>
        <p:txBody>
          <a:bodyPr/>
          <a:lstStyle/>
          <a:p>
            <a:r>
              <a:rPr lang="en-US" b="1" dirty="0"/>
              <a:t>Implementation is </a:t>
            </a:r>
            <a:r>
              <a:rPr lang="en-US" b="1" dirty="0" smtClean="0"/>
              <a:t>expensive.</a:t>
            </a:r>
          </a:p>
          <a:p>
            <a:endParaRPr lang="en-US" b="1" dirty="0" smtClean="0"/>
          </a:p>
          <a:p>
            <a:r>
              <a:rPr lang="en-US" b="1" dirty="0" smtClean="0"/>
              <a:t>Only </a:t>
            </a:r>
            <a:r>
              <a:rPr lang="en-US" b="1" dirty="0"/>
              <a:t>develop technical skills no interaction is </a:t>
            </a:r>
            <a:r>
              <a:rPr lang="en-US" b="1" dirty="0" smtClean="0"/>
              <a:t>there.</a:t>
            </a:r>
          </a:p>
          <a:p>
            <a:endParaRPr lang="en-US" b="1" dirty="0" smtClean="0"/>
          </a:p>
          <a:p>
            <a:r>
              <a:rPr lang="en-US" b="1" dirty="0" smtClean="0"/>
              <a:t>Technology </a:t>
            </a:r>
            <a:r>
              <a:rPr lang="en-US" b="1" dirty="0"/>
              <a:t>is </a:t>
            </a:r>
            <a:r>
              <a:rPr lang="en-US" b="1" dirty="0" smtClean="0"/>
              <a:t>complex.</a:t>
            </a:r>
          </a:p>
          <a:p>
            <a:endParaRPr lang="en-US" b="1" dirty="0" smtClean="0"/>
          </a:p>
          <a:p>
            <a:r>
              <a:rPr lang="en-US" b="1" dirty="0" smtClean="0"/>
              <a:t>Impact </a:t>
            </a:r>
            <a:r>
              <a:rPr lang="en-US" b="1" dirty="0"/>
              <a:t>on the real human </a:t>
            </a:r>
            <a:r>
              <a:rPr lang="en-US" b="1" dirty="0" smtClean="0"/>
              <a:t>body.</a:t>
            </a:r>
            <a:endParaRPr lang="en-US" dirty="0"/>
          </a:p>
        </p:txBody>
      </p:sp>
    </p:spTree>
    <p:extLst>
      <p:ext uri="{BB962C8B-B14F-4D97-AF65-F5344CB8AC3E}">
        <p14:creationId xmlns:p14="http://schemas.microsoft.com/office/powerpoint/2010/main" val="35009727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11" y="2408518"/>
            <a:ext cx="9404723" cy="1400530"/>
          </a:xfrm>
        </p:spPr>
        <p:txBody>
          <a:bodyPr/>
          <a:lstStyle/>
          <a:p>
            <a:pPr algn="ctr"/>
            <a:r>
              <a:rPr lang="en-US" dirty="0" smtClean="0"/>
              <a:t>Thank you!</a:t>
            </a:r>
            <a:endParaRPr lang="en-US" dirty="0"/>
          </a:p>
        </p:txBody>
      </p:sp>
      <p:pic>
        <p:nvPicPr>
          <p:cNvPr id="3" name="Picture 2"/>
          <p:cNvPicPr>
            <a:picLocks noChangeAspect="1"/>
          </p:cNvPicPr>
          <p:nvPr/>
        </p:nvPicPr>
        <p:blipFill>
          <a:blip r:embed="rId2"/>
          <a:stretch>
            <a:fillRect/>
          </a:stretch>
        </p:blipFill>
        <p:spPr>
          <a:xfrm>
            <a:off x="4510272" y="3596817"/>
            <a:ext cx="3175000" cy="2588083"/>
          </a:xfrm>
          <a:prstGeom prst="rect">
            <a:avLst/>
          </a:prstGeom>
        </p:spPr>
      </p:pic>
    </p:spTree>
    <p:extLst>
      <p:ext uri="{BB962C8B-B14F-4D97-AF65-F5344CB8AC3E}">
        <p14:creationId xmlns:p14="http://schemas.microsoft.com/office/powerpoint/2010/main" val="1173961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err="1" smtClean="0">
                <a:hlinkClick r:id="rId2"/>
              </a:rPr>
              <a:t>www.techtarget.com</a:t>
            </a:r>
            <a:r>
              <a:rPr lang="en-US" dirty="0" smtClean="0">
                <a:hlinkClick r:id="rId2"/>
              </a:rPr>
              <a:t>/</a:t>
            </a:r>
            <a:r>
              <a:rPr lang="en-US" dirty="0" err="1" smtClean="0">
                <a:hlinkClick r:id="rId2"/>
              </a:rPr>
              <a:t>whatis</a:t>
            </a:r>
            <a:r>
              <a:rPr lang="en-US" dirty="0" smtClean="0">
                <a:hlinkClick r:id="rId2"/>
              </a:rPr>
              <a:t>/definition/virtual-reality</a:t>
            </a:r>
            <a:endParaRPr lang="en-US" dirty="0" smtClean="0"/>
          </a:p>
          <a:p>
            <a:r>
              <a:rPr lang="en-US" dirty="0">
                <a:hlinkClick r:id="rId3"/>
              </a:rPr>
              <a:t>https://</a:t>
            </a:r>
            <a:r>
              <a:rPr lang="en-US" dirty="0" err="1">
                <a:hlinkClick r:id="rId3"/>
              </a:rPr>
              <a:t>www.forbes.com</a:t>
            </a:r>
            <a:r>
              <a:rPr lang="en-US" dirty="0">
                <a:hlinkClick r:id="rId3"/>
              </a:rPr>
              <a:t>/sites/</a:t>
            </a:r>
            <a:r>
              <a:rPr lang="en-US" dirty="0" err="1">
                <a:hlinkClick r:id="rId3"/>
              </a:rPr>
              <a:t>bernardmarr</a:t>
            </a:r>
            <a:r>
              <a:rPr lang="en-US" dirty="0">
                <a:hlinkClick r:id="rId3"/>
              </a:rPr>
              <a:t>/2019/07/19/the-important-difference-between-virtual-reality-augmented-reality-and-mixed-reality/?</a:t>
            </a:r>
            <a:r>
              <a:rPr lang="en-US" dirty="0" err="1" smtClean="0">
                <a:hlinkClick r:id="rId3"/>
              </a:rPr>
              <a:t>sh</a:t>
            </a:r>
            <a:r>
              <a:rPr lang="en-US" dirty="0" smtClean="0">
                <a:hlinkClick r:id="rId3"/>
              </a:rPr>
              <a:t>=</a:t>
            </a:r>
            <a:r>
              <a:rPr lang="en-US" dirty="0" err="1" smtClean="0">
                <a:hlinkClick r:id="rId3"/>
              </a:rPr>
              <a:t>295ce16435d3</a:t>
            </a:r>
            <a:endParaRPr lang="en-US" dirty="0" smtClean="0"/>
          </a:p>
          <a:p>
            <a:r>
              <a:rPr lang="en-US" dirty="0">
                <a:hlinkClick r:id="rId4"/>
              </a:rPr>
              <a:t>https://</a:t>
            </a:r>
            <a:r>
              <a:rPr lang="en-US" dirty="0" err="1">
                <a:hlinkClick r:id="rId4"/>
              </a:rPr>
              <a:t>www.researchgate.net</a:t>
            </a:r>
            <a:r>
              <a:rPr lang="en-US" dirty="0">
                <a:hlinkClick r:id="rId4"/>
              </a:rPr>
              <a:t>/figure/Types-of-virtual-reality-</a:t>
            </a:r>
            <a:r>
              <a:rPr lang="en-US" dirty="0" err="1">
                <a:hlinkClick r:id="rId4"/>
              </a:rPr>
              <a:t>systems_fig1_315875603</a:t>
            </a:r>
            <a:endParaRPr lang="en-US" dirty="0" smtClean="0">
              <a:hlinkClick r:id="rId4"/>
            </a:endParaRPr>
          </a:p>
          <a:p>
            <a:r>
              <a:rPr lang="en-US" dirty="0" smtClean="0">
                <a:hlinkClick r:id="rId4"/>
              </a:rPr>
              <a:t>https</a:t>
            </a:r>
            <a:r>
              <a:rPr lang="en-US" dirty="0">
                <a:hlinkClick r:id="rId4"/>
              </a:rPr>
              <a:t>://</a:t>
            </a:r>
            <a:r>
              <a:rPr lang="en-US" dirty="0" err="1">
                <a:hlinkClick r:id="rId4"/>
              </a:rPr>
              <a:t>www.aplustopper.com</a:t>
            </a:r>
            <a:r>
              <a:rPr lang="en-US" dirty="0">
                <a:hlinkClick r:id="rId4"/>
              </a:rPr>
              <a:t>/virtual-reality-advantages-and-disadvantages/#</a:t>
            </a:r>
            <a:r>
              <a:rPr lang="en-US" dirty="0" smtClean="0">
                <a:hlinkClick r:id="rId4"/>
              </a:rPr>
              <a:t>Advantages_of_Virtual_Reality</a:t>
            </a:r>
            <a:endParaRPr lang="en-US" dirty="0" smtClean="0"/>
          </a:p>
          <a:p>
            <a:endParaRPr lang="en-US" dirty="0"/>
          </a:p>
        </p:txBody>
      </p:sp>
    </p:spTree>
    <p:extLst>
      <p:ext uri="{BB962C8B-B14F-4D97-AF65-F5344CB8AC3E}">
        <p14:creationId xmlns:p14="http://schemas.microsoft.com/office/powerpoint/2010/main" val="4143310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TotalTime>
  <Words>107</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vt:lpstr>
      <vt:lpstr>Virtual Reality</vt:lpstr>
      <vt:lpstr>What is virtual reality?</vt:lpstr>
      <vt:lpstr>What are the main types of virtual reality? </vt:lpstr>
      <vt:lpstr>Advantages of virtual reality </vt:lpstr>
      <vt:lpstr>Disadvantages of virtual reality </vt:lpstr>
      <vt:lpstr>Thank you!</vt:lpstr>
      <vt:lpstr>Links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dc:creator>AHJ</dc:creator>
  <cp:lastModifiedBy>AHJ</cp:lastModifiedBy>
  <cp:revision>4</cp:revision>
  <dcterms:created xsi:type="dcterms:W3CDTF">2023-02-05T10:00:00Z</dcterms:created>
  <dcterms:modified xsi:type="dcterms:W3CDTF">2023-02-05T10:27:50Z</dcterms:modified>
</cp:coreProperties>
</file>