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8" d="100"/>
          <a:sy n="68" d="100"/>
        </p:scale>
        <p:origin x="96" y="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372179"/>
            <a:ext cx="7069519" cy="1220933"/>
          </a:xfrm>
        </p:spPr>
        <p:txBody>
          <a:bodyPr/>
          <a:lstStyle/>
          <a:p>
            <a:r>
              <a:rPr lang="en-US" dirty="0" smtClean="0"/>
              <a:t>Project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9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the </a:t>
            </a:r>
            <a:r>
              <a:rPr lang="en-US" dirty="0"/>
              <a:t>meaning of simulation?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ability to test various scenarios or process improvements makes simulation an effective tool for decision-making. Simulation is a model that replicates the operation of an existing or proposed system. For a more immersive experience, this can be combined with virtual reality technology.</a:t>
            </a:r>
          </a:p>
        </p:txBody>
      </p:sp>
      <p:pic>
        <p:nvPicPr>
          <p:cNvPr id="3074" name="Picture 2" descr="Simulation Training - Definition, Learning Benefits, Top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33" y="3562117"/>
            <a:ext cx="4191000" cy="27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0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fire </a:t>
            </a:r>
            <a:r>
              <a:rPr lang="en-US" b="1" dirty="0" smtClean="0"/>
              <a:t>drills </a:t>
            </a:r>
          </a:p>
          <a:p>
            <a:r>
              <a:rPr lang="en-US" b="1" dirty="0" smtClean="0"/>
              <a:t>weather forecasting</a:t>
            </a:r>
          </a:p>
          <a:p>
            <a:r>
              <a:rPr lang="en-US" b="1" dirty="0" smtClean="0"/>
              <a:t>CGI </a:t>
            </a:r>
            <a:r>
              <a:rPr lang="en-US" b="1" dirty="0"/>
              <a:t>graphics in </a:t>
            </a:r>
            <a:r>
              <a:rPr lang="en-US" b="1" dirty="0" smtClean="0"/>
              <a:t>entertainment</a:t>
            </a:r>
          </a:p>
          <a:p>
            <a:r>
              <a:rPr lang="en-US" b="1" dirty="0" smtClean="0"/>
              <a:t>Also used </a:t>
            </a:r>
            <a:r>
              <a:rPr lang="en-US" b="1" dirty="0"/>
              <a:t>in healthcare to teach skills or prepare for 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 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simulation is an ongoing recreation of how a system or process might work </a:t>
            </a:r>
            <a:r>
              <a:rPr lang="en-US" b="1" dirty="0"/>
              <a:t>in the actual world</a:t>
            </a:r>
            <a:r>
              <a:rPr lang="en-US" dirty="0"/>
              <a:t>. Models must be used in simulations; the model </a:t>
            </a:r>
            <a:r>
              <a:rPr lang="en-US" b="1" dirty="0"/>
              <a:t>reflects</a:t>
            </a:r>
            <a:r>
              <a:rPr lang="en-US" dirty="0"/>
              <a:t> the essential traits or behaviors of the chosen system or process, whilst the simulation depicts the model's development over time.</a:t>
            </a:r>
          </a:p>
        </p:txBody>
      </p:sp>
    </p:spTree>
    <p:extLst>
      <p:ext uri="{BB962C8B-B14F-4D97-AF65-F5344CB8AC3E}">
        <p14:creationId xmlns:p14="http://schemas.microsoft.com/office/powerpoint/2010/main" val="3722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simulation in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treating actual patients, trainees practice a procedure or routine in a simulated learning environment (SLE). This is known as simulation learning. These environments range in realism and employ various scenarios and tools.</a:t>
            </a:r>
          </a:p>
        </p:txBody>
      </p:sp>
      <p:pic>
        <p:nvPicPr>
          <p:cNvPr id="2050" name="Picture 2" descr="Good news! We're probably not living in a computer simulat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3420863"/>
            <a:ext cx="3928537" cy="29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simulation benefit us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investigate hypothetical situations and "what if" questions with simulation rather than by performing system-based experiments. It assists you in locating obstructions in the flow of materials, information, and goods. It aids in your understanding of the factors that affect system performance the most.</a:t>
            </a:r>
          </a:p>
        </p:txBody>
      </p:sp>
    </p:spTree>
    <p:extLst>
      <p:ext uri="{BB962C8B-B14F-4D97-AF65-F5344CB8AC3E}">
        <p14:creationId xmlns:p14="http://schemas.microsoft.com/office/powerpoint/2010/main" val="24894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simulation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Technical and functional expertise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2819400"/>
            <a:ext cx="57912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0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17</TotalTime>
  <Words>245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Tech 16x9</vt:lpstr>
      <vt:lpstr>Simulation </vt:lpstr>
      <vt:lpstr>What is the meaning of simulation?</vt:lpstr>
      <vt:lpstr>examples of simulation</vt:lpstr>
      <vt:lpstr>Simulation in real life</vt:lpstr>
      <vt:lpstr>What is simulation in learning</vt:lpstr>
      <vt:lpstr>How do simulation benefit us humans?</vt:lpstr>
      <vt:lpstr>What are simulation skills?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</dc:title>
  <dc:creator>Microsoft account</dc:creator>
  <cp:lastModifiedBy>Microsoft account</cp:lastModifiedBy>
  <cp:revision>2</cp:revision>
  <dcterms:created xsi:type="dcterms:W3CDTF">2023-02-04T16:01:40Z</dcterms:created>
  <dcterms:modified xsi:type="dcterms:W3CDTF">2023-02-04T16:18:45Z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