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04-Feb-23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04-Feb-23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DDC4-7811-449F-AC1F-E8164475E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E-learning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B9F5DD-7805-4E71-9078-4621D145D5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Maria hadaddin 8A</a:t>
            </a:r>
          </a:p>
        </p:txBody>
      </p:sp>
    </p:spTree>
    <p:extLst>
      <p:ext uri="{BB962C8B-B14F-4D97-AF65-F5344CB8AC3E}">
        <p14:creationId xmlns:p14="http://schemas.microsoft.com/office/powerpoint/2010/main" val="363821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71DC-6822-47E7-A477-C1CF9D35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E-LEARNING?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9E81F-F609-47B1-A59F-B55E12AF3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E-learning is a type of learning conducted digitally via electronic media, typically involving the internet.</a:t>
            </a:r>
          </a:p>
          <a:p>
            <a:endParaRPr lang="en-US" dirty="0"/>
          </a:p>
          <a:p>
            <a:r>
              <a:rPr lang="en-US" dirty="0"/>
              <a:t>It can be accessed via most electronic devices including a computer, laptop, tablet or smartphone, making it a versatile and easy way for students to learn wherever they are. E-learning resources come in a variety of forms – from software </a:t>
            </a:r>
            <a:r>
              <a:rPr lang="en-US" dirty="0" err="1"/>
              <a:t>programmes</a:t>
            </a:r>
            <a:r>
              <a:rPr lang="en-US" dirty="0"/>
              <a:t> and digital courses to interactive online platform and apps.</a:t>
            </a:r>
          </a:p>
          <a:p>
            <a:endParaRPr lang="en-US" dirty="0"/>
          </a:p>
          <a:p>
            <a:r>
              <a:rPr lang="en-US" dirty="0"/>
              <a:t>Below are some common types of e-learning methods and the differences between them.</a:t>
            </a:r>
          </a:p>
        </p:txBody>
      </p:sp>
    </p:spTree>
    <p:extLst>
      <p:ext uri="{BB962C8B-B14F-4D97-AF65-F5344CB8AC3E}">
        <p14:creationId xmlns:p14="http://schemas.microsoft.com/office/powerpoint/2010/main" val="218897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B9ACD-22D9-4BFE-923F-038B162B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0f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A3A51-B0CD-4B1A-AAF0-06ED0BD32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Video Conferencing/Live Virtual Training.</a:t>
            </a:r>
          </a:p>
          <a:p>
            <a:r>
              <a:rPr lang="en-US" dirty="0"/>
              <a:t>Video Recordings.</a:t>
            </a:r>
          </a:p>
          <a:p>
            <a:r>
              <a:rPr lang="en-US" dirty="0"/>
              <a:t>Self-paced learning.</a:t>
            </a:r>
          </a:p>
          <a:p>
            <a:r>
              <a:rPr lang="en-US" dirty="0"/>
              <a:t>Massive open online courses.</a:t>
            </a:r>
          </a:p>
          <a:p>
            <a:r>
              <a:rPr lang="en-US" dirty="0"/>
              <a:t>Interactive Online Learning Simulation.</a:t>
            </a:r>
          </a:p>
          <a:p>
            <a:r>
              <a:rPr lang="en-US" dirty="0"/>
              <a:t>Computer Managed Learning (CML)</a:t>
            </a:r>
          </a:p>
          <a:p>
            <a:r>
              <a:rPr lang="en-US" dirty="0"/>
              <a:t>Adaptive E-Learning.</a:t>
            </a:r>
          </a:p>
          <a:p>
            <a:r>
              <a:rPr lang="en-US" dirty="0"/>
              <a:t>Webinars.</a:t>
            </a:r>
          </a:p>
        </p:txBody>
      </p:sp>
    </p:spTree>
    <p:extLst>
      <p:ext uri="{BB962C8B-B14F-4D97-AF65-F5344CB8AC3E}">
        <p14:creationId xmlns:p14="http://schemas.microsoft.com/office/powerpoint/2010/main" val="421202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DAC3-2D1D-472F-9A70-161FEFB8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E57D5-628F-4139-84C7-F42735EC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Saves time and money</a:t>
            </a:r>
          </a:p>
          <a:p>
            <a:pPr marL="457200" indent="-457200">
              <a:buAutoNum type="arabicPeriod"/>
            </a:pPr>
            <a:r>
              <a:rPr lang="en-US" dirty="0"/>
              <a:t> Better retention</a:t>
            </a:r>
          </a:p>
          <a:p>
            <a:pPr marL="457200" indent="-457200">
              <a:buAutoNum type="arabicPeriod"/>
            </a:pPr>
            <a:r>
              <a:rPr lang="en-US" dirty="0"/>
              <a:t> Personalized learning</a:t>
            </a:r>
          </a:p>
          <a:p>
            <a:pPr marL="457200" indent="-457200">
              <a:buAutoNum type="arabicPeriod"/>
            </a:pPr>
            <a:r>
              <a:rPr lang="en-US" dirty="0"/>
              <a:t>Environment-friendly</a:t>
            </a:r>
          </a:p>
        </p:txBody>
      </p:sp>
    </p:spTree>
    <p:extLst>
      <p:ext uri="{BB962C8B-B14F-4D97-AF65-F5344CB8AC3E}">
        <p14:creationId xmlns:p14="http://schemas.microsoft.com/office/powerpoint/2010/main" val="84633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09A17-628F-4FA5-8A14-C657FB441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3CEE3-9FE8-4C49-B9B8-F5210B4F5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Lacks social interaction</a:t>
            </a:r>
          </a:p>
          <a:p>
            <a:pPr marL="457200" indent="-457200">
              <a:buAutoNum type="arabicPeriod"/>
            </a:pPr>
            <a:r>
              <a:rPr lang="en-US" dirty="0"/>
              <a:t> Inaccessible to others</a:t>
            </a:r>
          </a:p>
          <a:p>
            <a:pPr marL="457200" indent="-457200">
              <a:buAutoNum type="arabicPeriod"/>
            </a:pPr>
            <a:r>
              <a:rPr lang="en-US" dirty="0"/>
              <a:t>Cheating is unavoidable</a:t>
            </a:r>
          </a:p>
          <a:p>
            <a:pPr marL="457200" indent="-457200">
              <a:buAutoNum type="arabicPeriod"/>
            </a:pPr>
            <a:r>
              <a:rPr lang="en-US" dirty="0"/>
              <a:t> Requires self-motivation and proper time management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162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24</TotalTime>
  <Words>166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E-learning</vt:lpstr>
      <vt:lpstr>WHAT IS E-LEARNING?</vt:lpstr>
      <vt:lpstr>examples 0f e-learning</vt:lpstr>
      <vt:lpstr>Advantages of E-learning</vt:lpstr>
      <vt:lpstr>Disadvantages of E-learning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F.AlFarah</dc:creator>
  <cp:lastModifiedBy>F.AlFarah</cp:lastModifiedBy>
  <cp:revision>3</cp:revision>
  <dcterms:created xsi:type="dcterms:W3CDTF">2023-02-04T15:26:20Z</dcterms:created>
  <dcterms:modified xsi:type="dcterms:W3CDTF">2023-02-04T15:50:33Z</dcterms:modified>
</cp:coreProperties>
</file>