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1" r:id="rId1"/>
  </p:sldMasterIdLst>
  <p:notesMasterIdLst>
    <p:notesMasterId r:id="rId9"/>
  </p:notesMasterIdLst>
  <p:sldIdLst>
    <p:sldId id="256" r:id="rId2"/>
    <p:sldId id="257" r:id="rId3"/>
    <p:sldId id="258" r:id="rId4"/>
    <p:sldId id="276" r:id="rId5"/>
    <p:sldId id="261" r:id="rId6"/>
    <p:sldId id="262" r:id="rId7"/>
    <p:sldId id="259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D4DCFE-8B2B-45E2-A861-8192EC6724EE}" v="54" dt="2023-02-03T07:41:15.176"/>
  </p1510:revLst>
</p1510:revInfo>
</file>

<file path=ppt/tableStyles.xml><?xml version="1.0" encoding="utf-8"?>
<a:tblStyleLst xmlns:a="http://schemas.openxmlformats.org/drawingml/2006/main" def="{A775FC7F-500E-4597-B35A-C057A269D47F}">
  <a:tblStyle styleId="{A775FC7F-500E-4597-B35A-C057A269D4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d004636aa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d004636aa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d004636aa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d004636aa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10a31c63b67_0_18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10a31c63b67_0_18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0a31c63b67_0_18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0a31c63b67_0_186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0a31c63b67_0_18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0a31c63b67_0_18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0bc0759c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0bc0759c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17750" y="1158125"/>
            <a:ext cx="4359900" cy="24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000">
                <a:solidFill>
                  <a:schemeClr val="dk2"/>
                </a:solidFill>
                <a:latin typeface="Orbitron Black"/>
                <a:ea typeface="Orbitron Black"/>
                <a:cs typeface="Orbitron Black"/>
                <a:sym typeface="Orbitron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17750" y="3575875"/>
            <a:ext cx="28215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l="44304" t="23436" r="25464" b="45549"/>
          <a:stretch/>
        </p:blipFill>
        <p:spPr>
          <a:xfrm flipH="1">
            <a:off x="168398" y="96375"/>
            <a:ext cx="1839877" cy="10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t="87013" r="72071"/>
          <a:stretch/>
        </p:blipFill>
        <p:spPr>
          <a:xfrm>
            <a:off x="0" y="3493950"/>
            <a:ext cx="4672200" cy="1649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4">
            <a:alphaModFix/>
          </a:blip>
          <a:srcRect l="73323" t="63083"/>
          <a:stretch/>
        </p:blipFill>
        <p:spPr>
          <a:xfrm rot="10800000" flipH="1">
            <a:off x="6888724" y="0"/>
            <a:ext cx="2255273" cy="189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5">
            <a:alphaModFix/>
          </a:blip>
          <a:srcRect l="59692" b="36036"/>
          <a:stretch/>
        </p:blipFill>
        <p:spPr>
          <a:xfrm rot="5400000">
            <a:off x="5033275" y="556176"/>
            <a:ext cx="4794952" cy="465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6">
            <a:alphaModFix/>
          </a:blip>
          <a:srcRect l="62245" t="50748"/>
          <a:stretch/>
        </p:blipFill>
        <p:spPr>
          <a:xfrm rot="219253">
            <a:off x="4706737" y="2084022"/>
            <a:ext cx="4524902" cy="3320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42"/>
          <p:cNvPicPr preferRelativeResize="0"/>
          <p:nvPr/>
        </p:nvPicPr>
        <p:blipFill rotWithShape="1">
          <a:blip r:embed="rId2">
            <a:alphaModFix/>
          </a:blip>
          <a:srcRect l="85450" t="37677" b="38179"/>
          <a:stretch/>
        </p:blipFill>
        <p:spPr>
          <a:xfrm>
            <a:off x="8240750" y="2337526"/>
            <a:ext cx="1307775" cy="227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2"/>
          <p:cNvPicPr preferRelativeResize="0"/>
          <p:nvPr/>
        </p:nvPicPr>
        <p:blipFill rotWithShape="1">
          <a:blip r:embed="rId3">
            <a:alphaModFix/>
          </a:blip>
          <a:srcRect t="84158" r="70194"/>
          <a:stretch/>
        </p:blipFill>
        <p:spPr>
          <a:xfrm>
            <a:off x="0" y="3511000"/>
            <a:ext cx="4045174" cy="163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2"/>
          <p:cNvPicPr preferRelativeResize="0"/>
          <p:nvPr/>
        </p:nvPicPr>
        <p:blipFill rotWithShape="1">
          <a:blip r:embed="rId4">
            <a:alphaModFix/>
          </a:blip>
          <a:srcRect l="57981" t="27173" r="23159" b="46658"/>
          <a:stretch/>
        </p:blipFill>
        <p:spPr>
          <a:xfrm rot="5400000">
            <a:off x="-104300" y="1122000"/>
            <a:ext cx="950149" cy="74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2"/>
          <p:cNvPicPr preferRelativeResize="0"/>
          <p:nvPr/>
        </p:nvPicPr>
        <p:blipFill rotWithShape="1">
          <a:blip r:embed="rId5">
            <a:alphaModFix/>
          </a:blip>
          <a:srcRect l="39119" r="7203" b="22420"/>
          <a:stretch/>
        </p:blipFill>
        <p:spPr>
          <a:xfrm rot="1955675">
            <a:off x="357349" y="-2232875"/>
            <a:ext cx="3179699" cy="2816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2"/>
          <p:cNvPicPr preferRelativeResize="0"/>
          <p:nvPr/>
        </p:nvPicPr>
        <p:blipFill rotWithShape="1">
          <a:blip r:embed="rId6">
            <a:alphaModFix/>
          </a:blip>
          <a:srcRect l="72488" t="64626"/>
          <a:stretch/>
        </p:blipFill>
        <p:spPr>
          <a:xfrm rot="-5400000">
            <a:off x="7297251" y="194699"/>
            <a:ext cx="2135675" cy="167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dk2"/>
                </a:solidFill>
                <a:latin typeface="Orbitron Black"/>
                <a:ea typeface="Orbitron Black"/>
                <a:cs typeface="Orbitron Black"/>
                <a:sym typeface="Orbitro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l="74431" t="63259"/>
          <a:stretch/>
        </p:blipFill>
        <p:spPr>
          <a:xfrm flipH="1">
            <a:off x="0" y="3440175"/>
            <a:ext cx="1948401" cy="170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 rotWithShape="1">
          <a:blip r:embed="rId3">
            <a:alphaModFix/>
          </a:blip>
          <a:srcRect t="71013" r="75562"/>
          <a:stretch/>
        </p:blipFill>
        <p:spPr>
          <a:xfrm rot="10800000">
            <a:off x="7464399" y="1"/>
            <a:ext cx="1679601" cy="114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4">
            <a:alphaModFix/>
          </a:blip>
          <a:srcRect l="78845" t="73568"/>
          <a:stretch/>
        </p:blipFill>
        <p:spPr>
          <a:xfrm>
            <a:off x="7999575" y="4244200"/>
            <a:ext cx="1144428" cy="89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 rotWithShape="1">
          <a:blip r:embed="rId5">
            <a:alphaModFix/>
          </a:blip>
          <a:srcRect l="48221" t="23786" r="41073" b="52512"/>
          <a:stretch/>
        </p:blipFill>
        <p:spPr>
          <a:xfrm>
            <a:off x="32000" y="432150"/>
            <a:ext cx="631849" cy="78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715100" y="1120350"/>
            <a:ext cx="6546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Orbitron Black"/>
              <a:buNone/>
              <a:defRPr>
                <a:latin typeface="Orbitron Black"/>
                <a:ea typeface="Orbitron Black"/>
                <a:cs typeface="Orbitron Black"/>
                <a:sym typeface="Orbitro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715099" y="1693050"/>
            <a:ext cx="5013600" cy="23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 sz="16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pic>
        <p:nvPicPr>
          <p:cNvPr id="51" name="Google Shape;51;p7"/>
          <p:cNvPicPr preferRelativeResize="0"/>
          <p:nvPr/>
        </p:nvPicPr>
        <p:blipFill rotWithShape="1">
          <a:blip r:embed="rId2">
            <a:alphaModFix/>
          </a:blip>
          <a:srcRect t="25975" r="13606"/>
          <a:stretch/>
        </p:blipFill>
        <p:spPr>
          <a:xfrm flipH="1">
            <a:off x="6152451" y="1505175"/>
            <a:ext cx="3048699" cy="369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/>
          <p:cNvPicPr preferRelativeResize="0"/>
          <p:nvPr/>
        </p:nvPicPr>
        <p:blipFill rotWithShape="1">
          <a:blip r:embed="rId3">
            <a:alphaModFix/>
          </a:blip>
          <a:srcRect l="36216" r="8193" b="21783"/>
          <a:stretch/>
        </p:blipFill>
        <p:spPr>
          <a:xfrm rot="-3604007">
            <a:off x="3690207" y="-2521955"/>
            <a:ext cx="4310386" cy="371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 rotWithShape="1">
          <a:blip r:embed="rId4">
            <a:alphaModFix/>
          </a:blip>
          <a:srcRect t="81390" r="70414"/>
          <a:stretch/>
        </p:blipFill>
        <p:spPr>
          <a:xfrm>
            <a:off x="0" y="3194500"/>
            <a:ext cx="4080850" cy="194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7"/>
          <p:cNvPicPr preferRelativeResize="0"/>
          <p:nvPr/>
        </p:nvPicPr>
        <p:blipFill rotWithShape="1">
          <a:blip r:embed="rId5">
            <a:alphaModFix/>
          </a:blip>
          <a:srcRect l="49705" t="23410" r="39918" b="51349"/>
          <a:stretch/>
        </p:blipFill>
        <p:spPr>
          <a:xfrm>
            <a:off x="82050" y="-265775"/>
            <a:ext cx="734326" cy="10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7"/>
          <p:cNvPicPr preferRelativeResize="0"/>
          <p:nvPr/>
        </p:nvPicPr>
        <p:blipFill rotWithShape="1">
          <a:blip r:embed="rId6">
            <a:alphaModFix/>
          </a:blip>
          <a:srcRect l="79561" t="72793"/>
          <a:stretch/>
        </p:blipFill>
        <p:spPr>
          <a:xfrm rot="10800000" flipH="1">
            <a:off x="7858925" y="-81201"/>
            <a:ext cx="1405752" cy="117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720000" y="1742775"/>
            <a:ext cx="2486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Orbitron SemiBold"/>
                <a:ea typeface="Orbitron SemiBold"/>
                <a:cs typeface="Orbitron SemiBold"/>
                <a:sym typeface="Orbitron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49600"/>
            <a:ext cx="1356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3"/>
                </a:solidFill>
                <a:latin typeface="Orbitron SemiBold"/>
                <a:ea typeface="Orbitron SemiBold"/>
                <a:cs typeface="Orbitron SemiBold"/>
                <a:sym typeface="Orbitron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1"/>
          </p:nvPr>
        </p:nvSpPr>
        <p:spPr>
          <a:xfrm>
            <a:off x="720000" y="2270475"/>
            <a:ext cx="2486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3"/>
          </p:nvPr>
        </p:nvSpPr>
        <p:spPr>
          <a:xfrm>
            <a:off x="3407063" y="1742775"/>
            <a:ext cx="2486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Orbitron SemiBold"/>
                <a:ea typeface="Orbitron SemiBold"/>
                <a:cs typeface="Orbitron SemiBold"/>
                <a:sym typeface="Orbitron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4" hasCustomPrompt="1"/>
          </p:nvPr>
        </p:nvSpPr>
        <p:spPr>
          <a:xfrm>
            <a:off x="3407063" y="1149600"/>
            <a:ext cx="1356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3"/>
                </a:solidFill>
                <a:latin typeface="Orbitron SemiBold"/>
                <a:ea typeface="Orbitron SemiBold"/>
                <a:cs typeface="Orbitron SemiBold"/>
                <a:sym typeface="Orbitron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5"/>
          </p:nvPr>
        </p:nvSpPr>
        <p:spPr>
          <a:xfrm>
            <a:off x="3407063" y="2270475"/>
            <a:ext cx="2486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6"/>
          </p:nvPr>
        </p:nvSpPr>
        <p:spPr>
          <a:xfrm>
            <a:off x="720000" y="3596000"/>
            <a:ext cx="2486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Orbitron SemiBold"/>
                <a:ea typeface="Orbitron SemiBold"/>
                <a:cs typeface="Orbitron SemiBold"/>
                <a:sym typeface="Orbitron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3002825"/>
            <a:ext cx="1356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3"/>
                </a:solidFill>
                <a:latin typeface="Orbitron SemiBold"/>
                <a:ea typeface="Orbitron SemiBold"/>
                <a:cs typeface="Orbitron SemiBold"/>
                <a:sym typeface="Orbitron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8"/>
          </p:nvPr>
        </p:nvSpPr>
        <p:spPr>
          <a:xfrm>
            <a:off x="720000" y="4123700"/>
            <a:ext cx="2486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9"/>
          </p:nvPr>
        </p:nvSpPr>
        <p:spPr>
          <a:xfrm>
            <a:off x="3407063" y="3596000"/>
            <a:ext cx="2486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Orbitron SemiBold"/>
                <a:ea typeface="Orbitron SemiBold"/>
                <a:cs typeface="Orbitron SemiBold"/>
                <a:sym typeface="Orbitron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13" hasCustomPrompt="1"/>
          </p:nvPr>
        </p:nvSpPr>
        <p:spPr>
          <a:xfrm>
            <a:off x="3407063" y="3002825"/>
            <a:ext cx="1356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3"/>
                </a:solidFill>
                <a:latin typeface="Orbitron SemiBold"/>
                <a:ea typeface="Orbitron SemiBold"/>
                <a:cs typeface="Orbitron SemiBold"/>
                <a:sym typeface="Orbitron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4"/>
          </p:nvPr>
        </p:nvSpPr>
        <p:spPr>
          <a:xfrm>
            <a:off x="3407063" y="4123700"/>
            <a:ext cx="2486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dk2"/>
                </a:solidFill>
                <a:latin typeface="Orbitron Black"/>
                <a:ea typeface="Orbitron Black"/>
                <a:cs typeface="Orbitron Black"/>
                <a:sym typeface="Orbitro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2">
            <a:alphaModFix/>
          </a:blip>
          <a:srcRect l="74431" t="63259"/>
          <a:stretch/>
        </p:blipFill>
        <p:spPr>
          <a:xfrm rot="10800000">
            <a:off x="-1" y="-1"/>
            <a:ext cx="1095250" cy="95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3">
            <a:alphaModFix/>
          </a:blip>
          <a:srcRect t="84156" r="68254"/>
          <a:stretch/>
        </p:blipFill>
        <p:spPr>
          <a:xfrm rot="10800000">
            <a:off x="6848475" y="2"/>
            <a:ext cx="2295526" cy="869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4">
            <a:alphaModFix/>
          </a:blip>
          <a:srcRect l="59847" t="31887" r="26205" b="46431"/>
          <a:stretch/>
        </p:blipFill>
        <p:spPr>
          <a:xfrm>
            <a:off x="0" y="4440450"/>
            <a:ext cx="804024" cy="70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 rotWithShape="1">
          <a:blip r:embed="rId5">
            <a:alphaModFix/>
          </a:blip>
          <a:srcRect r="6994" b="47028"/>
          <a:stretch/>
        </p:blipFill>
        <p:spPr>
          <a:xfrm>
            <a:off x="5181650" y="829575"/>
            <a:ext cx="4903685" cy="395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6">
            <a:alphaModFix/>
          </a:blip>
          <a:srcRect l="38080" b="21079"/>
          <a:stretch/>
        </p:blipFill>
        <p:spPr>
          <a:xfrm rot="5984443">
            <a:off x="4321824" y="4106799"/>
            <a:ext cx="5869200" cy="458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_1_1_1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dk2"/>
                </a:solidFill>
                <a:latin typeface="Orbitron Black"/>
                <a:ea typeface="Orbitron Black"/>
                <a:cs typeface="Orbitron Black"/>
                <a:sym typeface="Orbitro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43" name="Google Shape;143;p21"/>
          <p:cNvPicPr preferRelativeResize="0"/>
          <p:nvPr/>
        </p:nvPicPr>
        <p:blipFill rotWithShape="1">
          <a:blip r:embed="rId2">
            <a:alphaModFix/>
          </a:blip>
          <a:srcRect l="86001" t="35634" b="35745"/>
          <a:stretch/>
        </p:blipFill>
        <p:spPr>
          <a:xfrm rot="-5400000">
            <a:off x="7299725" y="-747025"/>
            <a:ext cx="816676" cy="17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 rotWithShape="1">
          <a:blip r:embed="rId3">
            <a:alphaModFix/>
          </a:blip>
          <a:srcRect l="49163" t="21050" r="41512" b="51540"/>
          <a:stretch/>
        </p:blipFill>
        <p:spPr>
          <a:xfrm rot="-5400000">
            <a:off x="-183025" y="4118450"/>
            <a:ext cx="852577" cy="140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CUSTOM_1_1_1_1_1_1_1_1_1_1_1_1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dk2"/>
                </a:solidFill>
                <a:latin typeface="Orbitron Black"/>
                <a:ea typeface="Orbitron Black"/>
                <a:cs typeface="Orbitron Black"/>
                <a:sym typeface="Orbitro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67" name="Google Shape;167;p26"/>
          <p:cNvPicPr preferRelativeResize="0"/>
          <p:nvPr/>
        </p:nvPicPr>
        <p:blipFill rotWithShape="1">
          <a:blip r:embed="rId2">
            <a:alphaModFix/>
          </a:blip>
          <a:srcRect t="67858" r="75182"/>
          <a:stretch/>
        </p:blipFill>
        <p:spPr>
          <a:xfrm rot="372206">
            <a:off x="-308601" y="3993999"/>
            <a:ext cx="2090902" cy="1561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6"/>
          <p:cNvPicPr preferRelativeResize="0"/>
          <p:nvPr/>
        </p:nvPicPr>
        <p:blipFill rotWithShape="1">
          <a:blip r:embed="rId3">
            <a:alphaModFix/>
          </a:blip>
          <a:srcRect l="59914" t="31597" r="25851" b="48208"/>
          <a:stretch/>
        </p:blipFill>
        <p:spPr>
          <a:xfrm rot="3238494">
            <a:off x="8017671" y="693554"/>
            <a:ext cx="1343333" cy="1072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6"/>
          <p:cNvPicPr preferRelativeResize="0"/>
          <p:nvPr/>
        </p:nvPicPr>
        <p:blipFill rotWithShape="1">
          <a:blip r:embed="rId4">
            <a:alphaModFix/>
          </a:blip>
          <a:srcRect t="85758" r="73182"/>
          <a:stretch/>
        </p:blipFill>
        <p:spPr>
          <a:xfrm flipH="1">
            <a:off x="5883827" y="3875850"/>
            <a:ext cx="3307223" cy="133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6"/>
          <p:cNvPicPr preferRelativeResize="0"/>
          <p:nvPr/>
        </p:nvPicPr>
        <p:blipFill rotWithShape="1">
          <a:blip r:embed="rId5">
            <a:alphaModFix/>
          </a:blip>
          <a:srcRect l="71661" t="62125"/>
          <a:stretch/>
        </p:blipFill>
        <p:spPr>
          <a:xfrm rot="10800000">
            <a:off x="-70452" y="-42276"/>
            <a:ext cx="1707827" cy="138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>
            <a:spLocks noGrp="1"/>
          </p:cNvSpPr>
          <p:nvPr>
            <p:ph type="subTitle" idx="1"/>
          </p:nvPr>
        </p:nvSpPr>
        <p:spPr>
          <a:xfrm>
            <a:off x="1851000" y="2846250"/>
            <a:ext cx="5442000" cy="6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1851000" y="1611750"/>
            <a:ext cx="54420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Orbitron Black"/>
              <a:buNone/>
              <a:defRPr sz="10000">
                <a:latin typeface="Orbitron Black"/>
                <a:ea typeface="Orbitron Black"/>
                <a:cs typeface="Orbitron Black"/>
                <a:sym typeface="Orbitro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81" name="Google Shape;181;p28"/>
          <p:cNvPicPr preferRelativeResize="0"/>
          <p:nvPr/>
        </p:nvPicPr>
        <p:blipFill rotWithShape="1">
          <a:blip r:embed="rId2">
            <a:alphaModFix/>
          </a:blip>
          <a:srcRect l="85450" t="37677" b="38179"/>
          <a:stretch/>
        </p:blipFill>
        <p:spPr>
          <a:xfrm>
            <a:off x="8161725" y="2959800"/>
            <a:ext cx="1038702" cy="180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8"/>
          <p:cNvPicPr preferRelativeResize="0"/>
          <p:nvPr/>
        </p:nvPicPr>
        <p:blipFill rotWithShape="1">
          <a:blip r:embed="rId3">
            <a:alphaModFix/>
          </a:blip>
          <a:srcRect t="84158" r="70194"/>
          <a:stretch/>
        </p:blipFill>
        <p:spPr>
          <a:xfrm>
            <a:off x="-119775" y="3763000"/>
            <a:ext cx="3595300" cy="145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 rotWithShape="1">
          <a:blip r:embed="rId4">
            <a:alphaModFix/>
          </a:blip>
          <a:srcRect l="57981" t="27173" r="23159" b="46658"/>
          <a:stretch/>
        </p:blipFill>
        <p:spPr>
          <a:xfrm rot="5400000">
            <a:off x="-104300" y="1122000"/>
            <a:ext cx="950149" cy="74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8"/>
          <p:cNvPicPr preferRelativeResize="0"/>
          <p:nvPr/>
        </p:nvPicPr>
        <p:blipFill rotWithShape="1">
          <a:blip r:embed="rId5">
            <a:alphaModFix/>
          </a:blip>
          <a:srcRect l="39119" r="7203" b="22420"/>
          <a:stretch/>
        </p:blipFill>
        <p:spPr>
          <a:xfrm rot="1955675">
            <a:off x="1038049" y="-1962800"/>
            <a:ext cx="3179699" cy="2816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8"/>
          <p:cNvPicPr preferRelativeResize="0"/>
          <p:nvPr/>
        </p:nvPicPr>
        <p:blipFill rotWithShape="1">
          <a:blip r:embed="rId6">
            <a:alphaModFix/>
          </a:blip>
          <a:srcRect l="72488" t="64626"/>
          <a:stretch/>
        </p:blipFill>
        <p:spPr>
          <a:xfrm rot="-5400000">
            <a:off x="7297251" y="194699"/>
            <a:ext cx="2135675" cy="167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41"/>
          <p:cNvPicPr preferRelativeResize="0"/>
          <p:nvPr/>
        </p:nvPicPr>
        <p:blipFill rotWithShape="1">
          <a:blip r:embed="rId2">
            <a:alphaModFix/>
          </a:blip>
          <a:srcRect t="67858" r="75182"/>
          <a:stretch/>
        </p:blipFill>
        <p:spPr>
          <a:xfrm rot="372204">
            <a:off x="-293427" y="3713945"/>
            <a:ext cx="2496404" cy="1864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1"/>
          <p:cNvPicPr preferRelativeResize="0"/>
          <p:nvPr/>
        </p:nvPicPr>
        <p:blipFill rotWithShape="1">
          <a:blip r:embed="rId3">
            <a:alphaModFix/>
          </a:blip>
          <a:srcRect l="59914" t="31597" r="25851" b="48208"/>
          <a:stretch/>
        </p:blipFill>
        <p:spPr>
          <a:xfrm rot="3238517">
            <a:off x="7506504" y="137783"/>
            <a:ext cx="1844790" cy="1472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1"/>
          <p:cNvPicPr preferRelativeResize="0"/>
          <p:nvPr/>
        </p:nvPicPr>
        <p:blipFill rotWithShape="1">
          <a:blip r:embed="rId4">
            <a:alphaModFix/>
          </a:blip>
          <a:srcRect t="85758" r="73182"/>
          <a:stretch/>
        </p:blipFill>
        <p:spPr>
          <a:xfrm flipH="1">
            <a:off x="5883827" y="3875850"/>
            <a:ext cx="3307223" cy="133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1"/>
          <p:cNvPicPr preferRelativeResize="0"/>
          <p:nvPr/>
        </p:nvPicPr>
        <p:blipFill rotWithShape="1">
          <a:blip r:embed="rId5">
            <a:alphaModFix/>
          </a:blip>
          <a:srcRect l="71661" t="62125"/>
          <a:stretch/>
        </p:blipFill>
        <p:spPr>
          <a:xfrm rot="10800000">
            <a:off x="-44800" y="1"/>
            <a:ext cx="1999150" cy="16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rbitron"/>
              <a:buNone/>
              <a:defRPr sz="35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hakra Petch"/>
              <a:buChar char="●"/>
              <a:defRPr>
                <a:solidFill>
                  <a:schemeClr val="accent6"/>
                </a:solidFill>
                <a:latin typeface="Chakra Petch"/>
                <a:ea typeface="Chakra Petch"/>
                <a:cs typeface="Chakra Petch"/>
                <a:sym typeface="Chakra Petch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hakra Petch"/>
              <a:buChar char="○"/>
              <a:defRPr>
                <a:solidFill>
                  <a:schemeClr val="accent6"/>
                </a:solidFill>
                <a:latin typeface="Chakra Petch"/>
                <a:ea typeface="Chakra Petch"/>
                <a:cs typeface="Chakra Petch"/>
                <a:sym typeface="Chakra Petch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hakra Petch"/>
              <a:buChar char="■"/>
              <a:defRPr>
                <a:solidFill>
                  <a:schemeClr val="accent6"/>
                </a:solidFill>
                <a:latin typeface="Chakra Petch"/>
                <a:ea typeface="Chakra Petch"/>
                <a:cs typeface="Chakra Petch"/>
                <a:sym typeface="Chakra Petch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hakra Petch"/>
              <a:buChar char="●"/>
              <a:defRPr>
                <a:solidFill>
                  <a:schemeClr val="accent6"/>
                </a:solidFill>
                <a:latin typeface="Chakra Petch"/>
                <a:ea typeface="Chakra Petch"/>
                <a:cs typeface="Chakra Petch"/>
                <a:sym typeface="Chakra Petch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hakra Petch"/>
              <a:buChar char="○"/>
              <a:defRPr>
                <a:solidFill>
                  <a:schemeClr val="accent6"/>
                </a:solidFill>
                <a:latin typeface="Chakra Petch"/>
                <a:ea typeface="Chakra Petch"/>
                <a:cs typeface="Chakra Petch"/>
                <a:sym typeface="Chakra Petch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hakra Petch"/>
              <a:buChar char="■"/>
              <a:defRPr>
                <a:solidFill>
                  <a:schemeClr val="accent6"/>
                </a:solidFill>
                <a:latin typeface="Chakra Petch"/>
                <a:ea typeface="Chakra Petch"/>
                <a:cs typeface="Chakra Petch"/>
                <a:sym typeface="Chakra Petch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hakra Petch"/>
              <a:buChar char="●"/>
              <a:defRPr>
                <a:solidFill>
                  <a:schemeClr val="accent6"/>
                </a:solidFill>
                <a:latin typeface="Chakra Petch"/>
                <a:ea typeface="Chakra Petch"/>
                <a:cs typeface="Chakra Petch"/>
                <a:sym typeface="Chakra Petch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hakra Petch"/>
              <a:buChar char="○"/>
              <a:defRPr>
                <a:solidFill>
                  <a:schemeClr val="accent6"/>
                </a:solidFill>
                <a:latin typeface="Chakra Petch"/>
                <a:ea typeface="Chakra Petch"/>
                <a:cs typeface="Chakra Petch"/>
                <a:sym typeface="Chakra Petch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Chakra Petch"/>
              <a:buChar char="■"/>
              <a:defRPr>
                <a:solidFill>
                  <a:schemeClr val="accent6"/>
                </a:solidFill>
                <a:latin typeface="Chakra Petch"/>
                <a:ea typeface="Chakra Petch"/>
                <a:cs typeface="Chakra Petch"/>
                <a:sym typeface="Chakra Petch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59" r:id="rId5"/>
    <p:sldLayoutId id="2147483667" r:id="rId6"/>
    <p:sldLayoutId id="2147483672" r:id="rId7"/>
    <p:sldLayoutId id="2147483674" r:id="rId8"/>
    <p:sldLayoutId id="2147483687" r:id="rId9"/>
    <p:sldLayoutId id="214748368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et.com/tech/gaming/best-vr-headset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wikipedia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6"/>
          <p:cNvSpPr txBox="1">
            <a:spLocks noGrp="1"/>
          </p:cNvSpPr>
          <p:nvPr>
            <p:ph type="ctrTitle"/>
          </p:nvPr>
        </p:nvSpPr>
        <p:spPr>
          <a:xfrm>
            <a:off x="817750" y="1158125"/>
            <a:ext cx="4359900" cy="24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dk2"/>
                </a:solidFill>
                <a:latin typeface="Mystical Woods Rough Script" panose="020B0604020202020204" pitchFamily="2" charset="0"/>
              </a:rPr>
              <a:t>Virtual Reality</a:t>
            </a:r>
            <a:endParaRPr sz="5400" dirty="0">
              <a:solidFill>
                <a:schemeClr val="dk2"/>
              </a:solidFill>
              <a:latin typeface="Mystical Woods Rough Script" panose="020B0604020202020204" pitchFamily="2" charset="0"/>
            </a:endParaRPr>
          </a:p>
        </p:txBody>
      </p:sp>
      <p:sp>
        <p:nvSpPr>
          <p:cNvPr id="332" name="Google Shape;332;p46"/>
          <p:cNvSpPr txBox="1">
            <a:spLocks noGrp="1"/>
          </p:cNvSpPr>
          <p:nvPr>
            <p:ph type="subTitle" idx="1"/>
          </p:nvPr>
        </p:nvSpPr>
        <p:spPr>
          <a:xfrm>
            <a:off x="873168" y="3068825"/>
            <a:ext cx="28215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>
                    <a:lumMod val="25000"/>
                    <a:lumOff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Forte Forward" panose="020B0604020202020204" pitchFamily="2" charset="0"/>
              </a:rPr>
              <a:t>By Salma Moustafa</a:t>
            </a:r>
            <a:endParaRPr sz="1400" dirty="0">
              <a:solidFill>
                <a:schemeClr val="tx1">
                  <a:lumMod val="25000"/>
                  <a:lumOff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Forte Forward" panose="020B06040202020202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ystical Woods Rough Script" panose="02000500000000000000" pitchFamily="2" charset="0"/>
              </a:rPr>
              <a:t>What is Virtual Reality?</a:t>
            </a:r>
            <a:endParaRPr dirty="0">
              <a:latin typeface="Mystical Woods Rough Script" panose="02000500000000000000" pitchFamily="2" charset="0"/>
            </a:endParaRPr>
          </a:p>
        </p:txBody>
      </p:sp>
      <p:sp>
        <p:nvSpPr>
          <p:cNvPr id="338" name="Google Shape;338;p4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>
                    <a:lumMod val="10000"/>
                    <a:lumOff val="90000"/>
                  </a:schemeClr>
                </a:solidFill>
              </a:rPr>
              <a:t>Virtual reality or VR is a 3D simulated experience to make you experience the virtual world. VR is a headset you wear around your head. It can be used for </a:t>
            </a:r>
            <a:r>
              <a:rPr lang="en-US" sz="1800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video games, medical or military training, </a:t>
            </a:r>
            <a:r>
              <a:rPr lang="en-US" sz="1800" dirty="0">
                <a:solidFill>
                  <a:schemeClr val="tx1">
                    <a:lumMod val="10000"/>
                    <a:lumOff val="90000"/>
                  </a:schemeClr>
                </a:solidFill>
              </a:rPr>
              <a:t>or even for</a:t>
            </a:r>
            <a:r>
              <a:rPr lang="en-US" sz="1800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 businesses(virtual meetings). </a:t>
            </a:r>
            <a:r>
              <a:rPr lang="en-US" sz="1800" dirty="0">
                <a:solidFill>
                  <a:schemeClr val="tx1">
                    <a:lumMod val="10000"/>
                    <a:lumOff val="90000"/>
                  </a:schemeClr>
                </a:solidFill>
              </a:rPr>
              <a:t> Let’s explore how it can be useful in our daily life.</a:t>
            </a:r>
            <a:endParaRPr sz="1800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8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ystical Woods Rough Script" panose="02000500000000000000" pitchFamily="2" charset="0"/>
              </a:rPr>
              <a:t>Why is VR so “useful”?</a:t>
            </a:r>
            <a:endParaRPr dirty="0">
              <a:latin typeface="Mystical Woods Rough Script" panose="02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81E265-BE5B-DDE6-7EAE-C984754977ED}"/>
              </a:ext>
            </a:extLst>
          </p:cNvPr>
          <p:cNvSpPr txBox="1"/>
          <p:nvPr/>
        </p:nvSpPr>
        <p:spPr>
          <a:xfrm>
            <a:off x="838200" y="1246909"/>
            <a:ext cx="47174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From my knowledge, 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VR is very useful for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education 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and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time. 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And you ask how? In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video games, 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you can enjoy your time by playing a game with your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eyes 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and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hands, 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not just your hands. In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medical 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and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military training, 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you will be educated to know how to do surgeries and aim training all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safely. 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In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businesses, 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 you can learn how to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act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,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talk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, and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listen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 in virtual meetings. Forgot to mention, if you are playing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sports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 VR, it can help with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physical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fitness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 and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muscle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strength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. Although I’m telling you it’s done “safely”, I did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not 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mean all the time.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Everything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 has its advantages and disadvantages. Let’s talk about the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disadvantages, 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then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advantages 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  <a:latin typeface="Chakra Petch"/>
              </a:rPr>
              <a:t>of VR and how it can affect us.</a:t>
            </a:r>
            <a:endParaRPr lang="en-US" b="1" dirty="0">
              <a:solidFill>
                <a:schemeClr val="tx1">
                  <a:lumMod val="10000"/>
                  <a:lumOff val="90000"/>
                </a:schemeClr>
              </a:solidFill>
              <a:latin typeface="Chakra Petch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6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ystical Woods Rough Script" panose="02000500000000000000" pitchFamily="2" charset="0"/>
              </a:rPr>
              <a:t>How can VR be bad sometimes?</a:t>
            </a:r>
            <a:endParaRPr dirty="0">
              <a:latin typeface="Mystical Woods Rough Script" panose="02000500000000000000" pitchFamily="2" charset="0"/>
            </a:endParaRPr>
          </a:p>
        </p:txBody>
      </p:sp>
      <p:pic>
        <p:nvPicPr>
          <p:cNvPr id="901" name="Google Shape;901;p66"/>
          <p:cNvPicPr preferRelativeResize="0"/>
          <p:nvPr/>
        </p:nvPicPr>
        <p:blipFill rotWithShape="1">
          <a:blip r:embed="rId3">
            <a:alphaModFix/>
          </a:blip>
          <a:srcRect l="35450" t="16457" r="6375"/>
          <a:stretch/>
        </p:blipFill>
        <p:spPr>
          <a:xfrm>
            <a:off x="2838400" y="1807900"/>
            <a:ext cx="3467203" cy="2800601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66"/>
          <p:cNvSpPr txBox="1">
            <a:spLocks noGrp="1"/>
          </p:cNvSpPr>
          <p:nvPr>
            <p:ph type="title" idx="4294967295"/>
          </p:nvPr>
        </p:nvSpPr>
        <p:spPr>
          <a:xfrm>
            <a:off x="717550" y="1410625"/>
            <a:ext cx="1924500" cy="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Segoe UI Black" panose="020B0A02040204020203" pitchFamily="34" charset="0"/>
                <a:ea typeface="Segoe UI Black" panose="020B0A02040204020203" pitchFamily="34" charset="0"/>
                <a:cs typeface="Orbitron SemiBold"/>
                <a:sym typeface="Orbitron SemiBold"/>
              </a:rPr>
              <a:t>EYES</a:t>
            </a:r>
            <a:endParaRPr sz="2400" dirty="0">
              <a:latin typeface="Segoe UI Black" panose="020B0A02040204020203" pitchFamily="34" charset="0"/>
              <a:ea typeface="Segoe UI Black" panose="020B0A02040204020203" pitchFamily="34" charset="0"/>
              <a:cs typeface="Orbitron SemiBold"/>
              <a:sym typeface="Orbitron SemiBold"/>
            </a:endParaRPr>
          </a:p>
        </p:txBody>
      </p:sp>
      <p:sp>
        <p:nvSpPr>
          <p:cNvPr id="903" name="Google Shape;903;p66"/>
          <p:cNvSpPr txBox="1">
            <a:spLocks noGrp="1"/>
          </p:cNvSpPr>
          <p:nvPr>
            <p:ph type="subTitle" idx="4294967295"/>
          </p:nvPr>
        </p:nvSpPr>
        <p:spPr>
          <a:xfrm>
            <a:off x="717550" y="1832900"/>
            <a:ext cx="19245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VR can cause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eye strain(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eye fatigue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).</a:t>
            </a:r>
            <a:endParaRPr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904" name="Google Shape;904;p66"/>
          <p:cNvSpPr txBox="1">
            <a:spLocks noGrp="1"/>
          </p:cNvSpPr>
          <p:nvPr>
            <p:ph type="title" idx="4294967295"/>
          </p:nvPr>
        </p:nvSpPr>
        <p:spPr>
          <a:xfrm>
            <a:off x="6416933" y="1410625"/>
            <a:ext cx="2120715" cy="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Segoe UI Black" panose="020B0A02040204020203" pitchFamily="34" charset="0"/>
                <a:ea typeface="Segoe UI Black" panose="020B0A02040204020203" pitchFamily="34" charset="0"/>
                <a:cs typeface="Orbitron SemiBold"/>
                <a:sym typeface="Orbitron SemiBold"/>
              </a:rPr>
              <a:t>PHYSICALLY</a:t>
            </a:r>
            <a:endParaRPr sz="2400" dirty="0">
              <a:latin typeface="Segoe UI Black" panose="020B0A02040204020203" pitchFamily="34" charset="0"/>
              <a:ea typeface="Segoe UI Black" panose="020B0A02040204020203" pitchFamily="34" charset="0"/>
              <a:cs typeface="Orbitron SemiBold"/>
              <a:sym typeface="Orbitron SemiBold"/>
            </a:endParaRPr>
          </a:p>
        </p:txBody>
      </p:sp>
      <p:sp>
        <p:nvSpPr>
          <p:cNvPr id="905" name="Google Shape;905;p66"/>
          <p:cNvSpPr txBox="1">
            <a:spLocks noGrp="1"/>
          </p:cNvSpPr>
          <p:nvPr>
            <p:ph type="subTitle" idx="4294967295"/>
          </p:nvPr>
        </p:nvSpPr>
        <p:spPr>
          <a:xfrm>
            <a:off x="6099405" y="1832900"/>
            <a:ext cx="253311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VR can make you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dizzy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 and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lose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balance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.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This can lead to more dangerous physical things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.</a:t>
            </a:r>
            <a:endParaRPr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906" name="Google Shape;906;p66"/>
          <p:cNvSpPr txBox="1">
            <a:spLocks noGrp="1"/>
          </p:cNvSpPr>
          <p:nvPr>
            <p:ph type="title" idx="4294967295"/>
          </p:nvPr>
        </p:nvSpPr>
        <p:spPr>
          <a:xfrm>
            <a:off x="721909" y="2461697"/>
            <a:ext cx="1924500" cy="4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Segoe UI Black" panose="020B0A02040204020203" pitchFamily="34" charset="0"/>
                <a:ea typeface="Segoe UI Black" panose="020B0A02040204020203" pitchFamily="34" charset="0"/>
                <a:cs typeface="Orbitron SemiBold"/>
                <a:sym typeface="Orbitron SemiBold"/>
              </a:rPr>
              <a:t>BRAIN</a:t>
            </a:r>
            <a:endParaRPr sz="2400" dirty="0">
              <a:latin typeface="Segoe UI Black" panose="020B0A02040204020203" pitchFamily="34" charset="0"/>
              <a:ea typeface="Segoe UI Black" panose="020B0A02040204020203" pitchFamily="34" charset="0"/>
              <a:cs typeface="Orbitron SemiBold"/>
              <a:sym typeface="Orbitron SemiBold"/>
            </a:endParaRPr>
          </a:p>
        </p:txBody>
      </p:sp>
      <p:sp>
        <p:nvSpPr>
          <p:cNvPr id="907" name="Google Shape;907;p66"/>
          <p:cNvSpPr txBox="1">
            <a:spLocks noGrp="1"/>
          </p:cNvSpPr>
          <p:nvPr>
            <p:ph type="subTitle" idx="4294967295"/>
          </p:nvPr>
        </p:nvSpPr>
        <p:spPr>
          <a:xfrm>
            <a:off x="721909" y="2882500"/>
            <a:ext cx="19245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VR can cause intense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headaches 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or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nausea.</a:t>
            </a:r>
            <a:endParaRPr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908" name="Google Shape;908;p66"/>
          <p:cNvSpPr txBox="1">
            <a:spLocks noGrp="1"/>
          </p:cNvSpPr>
          <p:nvPr>
            <p:ph type="title" idx="4294967295"/>
          </p:nvPr>
        </p:nvSpPr>
        <p:spPr>
          <a:xfrm>
            <a:off x="6416935" y="2461697"/>
            <a:ext cx="2009400" cy="4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Segoe UI Black" panose="020B0A02040204020203" pitchFamily="34" charset="0"/>
                <a:ea typeface="Segoe UI Black" panose="020B0A02040204020203" pitchFamily="34" charset="0"/>
                <a:cs typeface="Orbitron SemiBold"/>
                <a:sym typeface="Orbitron SemiBold"/>
              </a:rPr>
              <a:t>SOCIALLY </a:t>
            </a:r>
            <a:endParaRPr sz="2400" dirty="0">
              <a:latin typeface="Segoe UI Black" panose="020B0A02040204020203" pitchFamily="34" charset="0"/>
              <a:ea typeface="Segoe UI Black" panose="020B0A02040204020203" pitchFamily="34" charset="0"/>
              <a:cs typeface="Orbitron SemiBold"/>
              <a:sym typeface="Orbitron SemiBold"/>
            </a:endParaRPr>
          </a:p>
        </p:txBody>
      </p:sp>
      <p:sp>
        <p:nvSpPr>
          <p:cNvPr id="909" name="Google Shape;909;p66"/>
          <p:cNvSpPr txBox="1">
            <a:spLocks noGrp="1"/>
          </p:cNvSpPr>
          <p:nvPr>
            <p:ph type="subTitle" idx="4294967295"/>
          </p:nvPr>
        </p:nvSpPr>
        <p:spPr>
          <a:xfrm>
            <a:off x="6361260" y="2882500"/>
            <a:ext cx="20094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VR can make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anyone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 have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social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anxiety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(fear of talking to people in the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real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world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). </a:t>
            </a:r>
            <a:endParaRPr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cxnSp>
        <p:nvCxnSpPr>
          <p:cNvPr id="910" name="Google Shape;910;p66"/>
          <p:cNvCxnSpPr>
            <a:stCxn id="906" idx="3"/>
          </p:cNvCxnSpPr>
          <p:nvPr/>
        </p:nvCxnSpPr>
        <p:spPr>
          <a:xfrm rot="10800000" flipH="1">
            <a:off x="2646409" y="2492447"/>
            <a:ext cx="1758300" cy="1797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1" name="Google Shape;911;p66"/>
          <p:cNvCxnSpPr>
            <a:stCxn id="902" idx="3"/>
          </p:cNvCxnSpPr>
          <p:nvPr/>
        </p:nvCxnSpPr>
        <p:spPr>
          <a:xfrm>
            <a:off x="2642050" y="1621825"/>
            <a:ext cx="1549800" cy="5625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2" name="Google Shape;912;p66"/>
          <p:cNvCxnSpPr>
            <a:cxnSpLocks/>
            <a:stCxn id="904" idx="1"/>
          </p:cNvCxnSpPr>
          <p:nvPr/>
        </p:nvCxnSpPr>
        <p:spPr>
          <a:xfrm rot="10800000" flipV="1">
            <a:off x="5016537" y="1621825"/>
            <a:ext cx="1400397" cy="453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3" name="Google Shape;913;p66"/>
          <p:cNvCxnSpPr>
            <a:stCxn id="908" idx="1"/>
          </p:cNvCxnSpPr>
          <p:nvPr/>
        </p:nvCxnSpPr>
        <p:spPr>
          <a:xfrm rot="10800000">
            <a:off x="5297635" y="2401847"/>
            <a:ext cx="1119300" cy="2703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14" name="Google Shape;914;p66"/>
          <p:cNvPicPr preferRelativeResize="0"/>
          <p:nvPr/>
        </p:nvPicPr>
        <p:blipFill rotWithShape="1">
          <a:blip r:embed="rId4">
            <a:alphaModFix/>
          </a:blip>
          <a:srcRect l="38089" r="8103" b="23826"/>
          <a:stretch/>
        </p:blipFill>
        <p:spPr>
          <a:xfrm rot="-7727412" flipH="1">
            <a:off x="3272003" y="3568895"/>
            <a:ext cx="4516421" cy="3917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1"/>
          <p:cNvSpPr txBox="1">
            <a:spLocks noGrp="1"/>
          </p:cNvSpPr>
          <p:nvPr>
            <p:ph type="title"/>
          </p:nvPr>
        </p:nvSpPr>
        <p:spPr>
          <a:xfrm>
            <a:off x="631973" y="760132"/>
            <a:ext cx="6546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ystical Woods Rough Script" panose="02000500000000000000" pitchFamily="2" charset="0"/>
                <a:cs typeface="Myanmar Text" panose="020B0502040204020203" pitchFamily="34" charset="0"/>
              </a:rPr>
              <a:t>How can VR be good sometimes?</a:t>
            </a:r>
            <a:endParaRPr dirty="0">
              <a:latin typeface="Mystical Woods Rough Script" panose="02000500000000000000" pitchFamily="2" charset="0"/>
              <a:cs typeface="Myanmar Text" panose="020B0502040204020203" pitchFamily="34" charset="0"/>
            </a:endParaRPr>
          </a:p>
        </p:txBody>
      </p:sp>
      <p:sp>
        <p:nvSpPr>
          <p:cNvPr id="374" name="Google Shape;374;p51"/>
          <p:cNvSpPr txBox="1">
            <a:spLocks noGrp="1"/>
          </p:cNvSpPr>
          <p:nvPr>
            <p:ph type="body" idx="1"/>
          </p:nvPr>
        </p:nvSpPr>
        <p:spPr>
          <a:xfrm>
            <a:off x="631973" y="1406700"/>
            <a:ext cx="5013600" cy="23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Overall, you have seen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bad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 in VR but there are many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outstanding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benefits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 of it which are:</a:t>
            </a:r>
          </a:p>
          <a:p>
            <a:pPr marL="285750" lvl="0" indent="-285750" algn="l" rtl="0"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chemeClr val="tx1">
                    <a:lumMod val="10000"/>
                    <a:lumOff val="90000"/>
                  </a:schemeClr>
                </a:solidFill>
                <a:effectLst/>
              </a:rPr>
              <a:t>Virtual reality helps in exploring places without being there</a:t>
            </a:r>
          </a:p>
          <a:p>
            <a:pPr marL="285750" lvl="0" indent="-285750" algn="l" rtl="0"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chemeClr val="tx1">
                    <a:lumMod val="10000"/>
                    <a:lumOff val="90000"/>
                  </a:schemeClr>
                </a:solidFill>
                <a:effectLst/>
              </a:rPr>
              <a:t>It creates a realistic world</a:t>
            </a:r>
          </a:p>
          <a:p>
            <a:pPr marL="285750" lvl="0" indent="-285750" algn="l" rtl="0"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chemeClr val="tx1">
                    <a:lumMod val="10000"/>
                    <a:lumOff val="90000"/>
                  </a:schemeClr>
                </a:solidFill>
                <a:effectLst/>
              </a:rPr>
              <a:t>Lowest risk</a:t>
            </a:r>
          </a:p>
          <a:p>
            <a:pPr marL="285750" lvl="0" indent="-285750" algn="l" rtl="0"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chemeClr val="tx1">
                    <a:lumMod val="10000"/>
                    <a:lumOff val="90000"/>
                  </a:schemeClr>
                </a:solidFill>
                <a:effectLst/>
              </a:rPr>
              <a:t>Help in providing training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>
                    <a:lumMod val="10000"/>
                    <a:lumOff val="90000"/>
                  </a:schemeClr>
                </a:solidFill>
              </a:rPr>
              <a:t>Why not we end our talk about its </a:t>
            </a:r>
            <a:r>
              <a:rPr lang="en-US" sz="1400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history.</a:t>
            </a:r>
            <a:endParaRPr lang="en-US" sz="1200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ystical Woods Rough Script" panose="02000500000000000000" pitchFamily="2" charset="0"/>
              </a:rPr>
              <a:t>History of VR</a:t>
            </a:r>
            <a:endParaRPr dirty="0">
              <a:latin typeface="Mystical Woods Rough Script" panose="02000500000000000000" pitchFamily="2" charset="0"/>
            </a:endParaRPr>
          </a:p>
        </p:txBody>
      </p:sp>
      <p:sp>
        <p:nvSpPr>
          <p:cNvPr id="380" name="Google Shape;380;p52"/>
          <p:cNvSpPr txBox="1">
            <a:spLocks noGrp="1"/>
          </p:cNvSpPr>
          <p:nvPr>
            <p:ph type="title" idx="4294967295"/>
          </p:nvPr>
        </p:nvSpPr>
        <p:spPr>
          <a:xfrm>
            <a:off x="719988" y="1154750"/>
            <a:ext cx="22041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Orbitron SemiBold"/>
                <a:ea typeface="Orbitron SemiBold"/>
                <a:cs typeface="Orbitron SemiBold"/>
                <a:sym typeface="Orbitron SemiBold"/>
              </a:rPr>
              <a:t>1980</a:t>
            </a:r>
            <a:endParaRPr sz="2400" dirty="0">
              <a:latin typeface="Orbitron SemiBold"/>
              <a:ea typeface="Orbitron SemiBold"/>
              <a:cs typeface="Orbitron SemiBold"/>
              <a:sym typeface="Orbitron SemiBold"/>
            </a:endParaRPr>
          </a:p>
        </p:txBody>
      </p:sp>
      <p:sp>
        <p:nvSpPr>
          <p:cNvPr id="381" name="Google Shape;381;p52"/>
          <p:cNvSpPr txBox="1">
            <a:spLocks noGrp="1"/>
          </p:cNvSpPr>
          <p:nvPr>
            <p:ph type="subTitle" idx="4294967295"/>
          </p:nvPr>
        </p:nvSpPr>
        <p:spPr>
          <a:xfrm>
            <a:off x="719988" y="1586395"/>
            <a:ext cx="22041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First ever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developed 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VR created. They were just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goggles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 and 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gloves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 which cost up to $</a:t>
            </a:r>
            <a:r>
              <a:rPr lang="en-US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49,000</a:t>
            </a:r>
            <a:endParaRPr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82" name="Google Shape;382;p52"/>
          <p:cNvSpPr txBox="1">
            <a:spLocks noGrp="1"/>
          </p:cNvSpPr>
          <p:nvPr>
            <p:ph type="title" idx="4294967295"/>
          </p:nvPr>
        </p:nvSpPr>
        <p:spPr>
          <a:xfrm>
            <a:off x="2554935" y="3387800"/>
            <a:ext cx="22041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Orbitron SemiBold"/>
                <a:ea typeface="Orbitron SemiBold"/>
                <a:cs typeface="Orbitron SemiBold"/>
                <a:sym typeface="Orbitron SemiBold"/>
              </a:rPr>
              <a:t>1990</a:t>
            </a:r>
            <a:endParaRPr sz="2400" dirty="0">
              <a:latin typeface="Orbitron SemiBold"/>
              <a:ea typeface="Orbitron SemiBold"/>
              <a:cs typeface="Orbitron SemiBold"/>
              <a:sym typeface="Orbitron SemiBold"/>
            </a:endParaRPr>
          </a:p>
        </p:txBody>
      </p:sp>
      <p:sp>
        <p:nvSpPr>
          <p:cNvPr id="383" name="Google Shape;383;p52"/>
          <p:cNvSpPr txBox="1">
            <a:spLocks noGrp="1"/>
          </p:cNvSpPr>
          <p:nvPr>
            <p:ph type="subTitle" idx="4294967295"/>
          </p:nvPr>
        </p:nvSpPr>
        <p:spPr>
          <a:xfrm>
            <a:off x="2554935" y="3915500"/>
            <a:ext cx="22041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VR is known as </a:t>
            </a:r>
            <a:r>
              <a:rPr lang="en-US" b="1" dirty="0"/>
              <a:t>SegaVR</a:t>
            </a:r>
            <a:r>
              <a:rPr lang="en-US" dirty="0"/>
              <a:t> at that time which was an even </a:t>
            </a:r>
            <a:r>
              <a:rPr lang="en-US" b="1" dirty="0"/>
              <a:t>more developed </a:t>
            </a:r>
            <a:r>
              <a:rPr lang="en-US" dirty="0"/>
              <a:t>VR.</a:t>
            </a:r>
            <a:endParaRPr dirty="0"/>
          </a:p>
        </p:txBody>
      </p:sp>
      <p:sp>
        <p:nvSpPr>
          <p:cNvPr id="384" name="Google Shape;384;p52"/>
          <p:cNvSpPr txBox="1">
            <a:spLocks noGrp="1"/>
          </p:cNvSpPr>
          <p:nvPr>
            <p:ph type="title" idx="4294967295"/>
          </p:nvPr>
        </p:nvSpPr>
        <p:spPr>
          <a:xfrm>
            <a:off x="4389858" y="1154750"/>
            <a:ext cx="22041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Orbitron SemiBold"/>
                <a:ea typeface="Orbitron SemiBold"/>
                <a:cs typeface="Orbitron SemiBold"/>
                <a:sym typeface="Orbitron SemiBold"/>
              </a:rPr>
              <a:t>2012</a:t>
            </a:r>
            <a:endParaRPr sz="2400" dirty="0">
              <a:latin typeface="Orbitron SemiBold"/>
              <a:ea typeface="Orbitron SemiBold"/>
              <a:cs typeface="Orbitron SemiBold"/>
              <a:sym typeface="Orbitron SemiBold"/>
            </a:endParaRPr>
          </a:p>
        </p:txBody>
      </p:sp>
      <p:sp>
        <p:nvSpPr>
          <p:cNvPr id="385" name="Google Shape;385;p52"/>
          <p:cNvSpPr txBox="1">
            <a:spLocks noGrp="1"/>
          </p:cNvSpPr>
          <p:nvPr>
            <p:ph type="subTitle" idx="4294967295"/>
          </p:nvPr>
        </p:nvSpPr>
        <p:spPr>
          <a:xfrm>
            <a:off x="4384743" y="1472975"/>
            <a:ext cx="22041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First ever campaign for oculus which raised $2.4Million</a:t>
            </a:r>
            <a:endParaRPr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86" name="Google Shape;386;p52"/>
          <p:cNvSpPr txBox="1">
            <a:spLocks noGrp="1"/>
          </p:cNvSpPr>
          <p:nvPr>
            <p:ph type="title" idx="4294967295"/>
          </p:nvPr>
        </p:nvSpPr>
        <p:spPr>
          <a:xfrm>
            <a:off x="6224799" y="3387800"/>
            <a:ext cx="22041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Orbitron SemiBold"/>
                <a:ea typeface="Orbitron SemiBold"/>
                <a:cs typeface="Orbitron SemiBold"/>
                <a:sym typeface="Orbitron SemiBold"/>
              </a:rPr>
              <a:t>2023</a:t>
            </a:r>
            <a:endParaRPr sz="2400" dirty="0">
              <a:latin typeface="Orbitron SemiBold"/>
              <a:ea typeface="Orbitron SemiBold"/>
              <a:cs typeface="Orbitron SemiBold"/>
              <a:sym typeface="Orbitron SemiBold"/>
            </a:endParaRPr>
          </a:p>
        </p:txBody>
      </p:sp>
      <p:sp>
        <p:nvSpPr>
          <p:cNvPr id="387" name="Google Shape;387;p52"/>
          <p:cNvSpPr txBox="1">
            <a:spLocks noGrp="1"/>
          </p:cNvSpPr>
          <p:nvPr>
            <p:ph type="subTitle" idx="4294967295"/>
          </p:nvPr>
        </p:nvSpPr>
        <p:spPr>
          <a:xfrm>
            <a:off x="6224799" y="3915500"/>
            <a:ext cx="22041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Best VR of the year, Meta Quest 2, at the price of $350 with all pieces.</a:t>
            </a:r>
            <a:endParaRPr dirty="0"/>
          </a:p>
        </p:txBody>
      </p:sp>
      <p:sp>
        <p:nvSpPr>
          <p:cNvPr id="388" name="Google Shape;388;p52"/>
          <p:cNvSpPr txBox="1">
            <a:spLocks noGrp="1"/>
          </p:cNvSpPr>
          <p:nvPr>
            <p:ph type="title" idx="4294967295"/>
          </p:nvPr>
        </p:nvSpPr>
        <p:spPr>
          <a:xfrm>
            <a:off x="1382388" y="2584925"/>
            <a:ext cx="879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3"/>
                </a:solidFill>
                <a:latin typeface="Orbitron SemiBold"/>
                <a:ea typeface="Orbitron SemiBold"/>
                <a:cs typeface="Orbitron SemiBold"/>
                <a:sym typeface="Orbitron SemiBold"/>
              </a:rPr>
              <a:t>01</a:t>
            </a:r>
            <a:endParaRPr sz="3000">
              <a:solidFill>
                <a:schemeClr val="accent3"/>
              </a:solidFill>
              <a:latin typeface="Orbitron SemiBold"/>
              <a:ea typeface="Orbitron SemiBold"/>
              <a:cs typeface="Orbitron SemiBold"/>
              <a:sym typeface="Orbitron SemiBold"/>
            </a:endParaRPr>
          </a:p>
        </p:txBody>
      </p:sp>
      <p:sp>
        <p:nvSpPr>
          <p:cNvPr id="389" name="Google Shape;389;p52"/>
          <p:cNvSpPr txBox="1">
            <a:spLocks noGrp="1"/>
          </p:cNvSpPr>
          <p:nvPr>
            <p:ph type="title" idx="4294967295"/>
          </p:nvPr>
        </p:nvSpPr>
        <p:spPr>
          <a:xfrm>
            <a:off x="3217335" y="2584925"/>
            <a:ext cx="879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3"/>
                </a:solidFill>
                <a:latin typeface="Orbitron SemiBold"/>
                <a:ea typeface="Orbitron SemiBold"/>
                <a:cs typeface="Orbitron SemiBold"/>
                <a:sym typeface="Orbitron SemiBold"/>
              </a:rPr>
              <a:t>02</a:t>
            </a:r>
            <a:endParaRPr sz="3000">
              <a:solidFill>
                <a:schemeClr val="accent3"/>
              </a:solidFill>
              <a:latin typeface="Orbitron SemiBold"/>
              <a:ea typeface="Orbitron SemiBold"/>
              <a:cs typeface="Orbitron SemiBold"/>
              <a:sym typeface="Orbitron SemiBold"/>
            </a:endParaRPr>
          </a:p>
        </p:txBody>
      </p:sp>
      <p:sp>
        <p:nvSpPr>
          <p:cNvPr id="390" name="Google Shape;390;p52"/>
          <p:cNvSpPr txBox="1">
            <a:spLocks noGrp="1"/>
          </p:cNvSpPr>
          <p:nvPr>
            <p:ph type="title" idx="4294967295"/>
          </p:nvPr>
        </p:nvSpPr>
        <p:spPr>
          <a:xfrm>
            <a:off x="5052258" y="2584925"/>
            <a:ext cx="879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3"/>
                </a:solidFill>
                <a:latin typeface="Orbitron SemiBold"/>
                <a:ea typeface="Orbitron SemiBold"/>
                <a:cs typeface="Orbitron SemiBold"/>
                <a:sym typeface="Orbitron SemiBold"/>
              </a:rPr>
              <a:t>03</a:t>
            </a:r>
            <a:endParaRPr sz="3000">
              <a:solidFill>
                <a:schemeClr val="accent3"/>
              </a:solidFill>
              <a:latin typeface="Orbitron SemiBold"/>
              <a:ea typeface="Orbitron SemiBold"/>
              <a:cs typeface="Orbitron SemiBold"/>
              <a:sym typeface="Orbitron SemiBold"/>
            </a:endParaRPr>
          </a:p>
        </p:txBody>
      </p:sp>
      <p:sp>
        <p:nvSpPr>
          <p:cNvPr id="391" name="Google Shape;391;p52"/>
          <p:cNvSpPr txBox="1">
            <a:spLocks noGrp="1"/>
          </p:cNvSpPr>
          <p:nvPr>
            <p:ph type="title" idx="4294967295"/>
          </p:nvPr>
        </p:nvSpPr>
        <p:spPr>
          <a:xfrm>
            <a:off x="6887199" y="2584925"/>
            <a:ext cx="879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3"/>
                </a:solidFill>
                <a:latin typeface="Orbitron SemiBold"/>
                <a:ea typeface="Orbitron SemiBold"/>
                <a:cs typeface="Orbitron SemiBold"/>
                <a:sym typeface="Orbitron SemiBold"/>
              </a:rPr>
              <a:t>04</a:t>
            </a:r>
            <a:endParaRPr sz="3000">
              <a:solidFill>
                <a:schemeClr val="accent3"/>
              </a:solidFill>
              <a:latin typeface="Orbitron SemiBold"/>
              <a:ea typeface="Orbitron SemiBold"/>
              <a:cs typeface="Orbitron SemiBold"/>
              <a:sym typeface="Orbitron SemiBold"/>
            </a:endParaRPr>
          </a:p>
        </p:txBody>
      </p:sp>
      <p:cxnSp>
        <p:nvCxnSpPr>
          <p:cNvPr id="393" name="Google Shape;393;p52"/>
          <p:cNvCxnSpPr>
            <a:stCxn id="389" idx="2"/>
            <a:endCxn id="382" idx="0"/>
          </p:cNvCxnSpPr>
          <p:nvPr/>
        </p:nvCxnSpPr>
        <p:spPr>
          <a:xfrm>
            <a:off x="3656985" y="3178325"/>
            <a:ext cx="0" cy="2094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4" name="Google Shape;394;p52"/>
          <p:cNvCxnSpPr>
            <a:stCxn id="385" idx="2"/>
            <a:endCxn id="390" idx="0"/>
          </p:cNvCxnSpPr>
          <p:nvPr/>
        </p:nvCxnSpPr>
        <p:spPr>
          <a:xfrm>
            <a:off x="5486793" y="2165975"/>
            <a:ext cx="5115" cy="41895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5" name="Google Shape;395;p52"/>
          <p:cNvCxnSpPr>
            <a:stCxn id="391" idx="2"/>
            <a:endCxn id="386" idx="0"/>
          </p:cNvCxnSpPr>
          <p:nvPr/>
        </p:nvCxnSpPr>
        <p:spPr>
          <a:xfrm>
            <a:off x="7326849" y="3178325"/>
            <a:ext cx="0" cy="2094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6" name="Google Shape;396;p52"/>
          <p:cNvCxnSpPr>
            <a:stCxn id="388" idx="3"/>
            <a:endCxn id="389" idx="1"/>
          </p:cNvCxnSpPr>
          <p:nvPr/>
        </p:nvCxnSpPr>
        <p:spPr>
          <a:xfrm>
            <a:off x="2261688" y="2881625"/>
            <a:ext cx="9555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7" name="Google Shape;397;p52"/>
          <p:cNvCxnSpPr>
            <a:stCxn id="389" idx="3"/>
            <a:endCxn id="390" idx="1"/>
          </p:cNvCxnSpPr>
          <p:nvPr/>
        </p:nvCxnSpPr>
        <p:spPr>
          <a:xfrm>
            <a:off x="4096635" y="2881625"/>
            <a:ext cx="9555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8" name="Google Shape;398;p52"/>
          <p:cNvCxnSpPr>
            <a:stCxn id="390" idx="3"/>
            <a:endCxn id="391" idx="1"/>
          </p:cNvCxnSpPr>
          <p:nvPr/>
        </p:nvCxnSpPr>
        <p:spPr>
          <a:xfrm>
            <a:off x="5931558" y="2881625"/>
            <a:ext cx="9555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9"/>
          <p:cNvSpPr txBox="1">
            <a:spLocks noGrp="1"/>
          </p:cNvSpPr>
          <p:nvPr>
            <p:ph type="title"/>
          </p:nvPr>
        </p:nvSpPr>
        <p:spPr>
          <a:xfrm>
            <a:off x="1851000" y="1611750"/>
            <a:ext cx="54420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Mystical Woods Rough Script" panose="02000500000000000000" pitchFamily="2" charset="0"/>
              </a:rPr>
              <a:t>Thank you for reading!</a:t>
            </a:r>
            <a:endParaRPr sz="5400" dirty="0">
              <a:latin typeface="Mystical Woods Rough Script" panose="02000500000000000000" pitchFamily="2" charset="0"/>
            </a:endParaRPr>
          </a:p>
        </p:txBody>
      </p:sp>
      <p:sp>
        <p:nvSpPr>
          <p:cNvPr id="361" name="Google Shape;361;p49"/>
          <p:cNvSpPr txBox="1">
            <a:spLocks noGrp="1"/>
          </p:cNvSpPr>
          <p:nvPr>
            <p:ph type="subTitle" idx="1"/>
          </p:nvPr>
        </p:nvSpPr>
        <p:spPr>
          <a:xfrm>
            <a:off x="1851000" y="2846250"/>
            <a:ext cx="5442000" cy="10122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Links used</a:t>
            </a:r>
            <a:r>
              <a:rPr lang="en-US" dirty="0"/>
              <a:t>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https://www.cnet.com/tech/gaming/best-vr-headsets/</a:t>
            </a: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4"/>
              </a:rPr>
              <a:t>https://www.wikipedia.org/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keting Challenges of VR by Slidesgo">
  <a:themeElements>
    <a:clrScheme name="Simple Light">
      <a:dk1>
        <a:srgbClr val="010D26"/>
      </a:dk1>
      <a:lt1>
        <a:srgbClr val="8509FB"/>
      </a:lt1>
      <a:dk2>
        <a:srgbClr val="D026E1"/>
      </a:dk2>
      <a:lt2>
        <a:srgbClr val="BF28A3"/>
      </a:lt2>
      <a:accent1>
        <a:srgbClr val="C84992"/>
      </a:accent1>
      <a:accent2>
        <a:srgbClr val="DD8F89"/>
      </a:accent2>
      <a:accent3>
        <a:srgbClr val="F3D3A0"/>
      </a:accent3>
      <a:accent4>
        <a:srgbClr val="63B0FC"/>
      </a:accent4>
      <a:accent5>
        <a:srgbClr val="A0EBDC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445</Words>
  <Application>Microsoft Office PowerPoint</Application>
  <PresentationFormat>On-screen Show (16:9)</PresentationFormat>
  <Paragraphs>39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Anaheim</vt:lpstr>
      <vt:lpstr>Arial</vt:lpstr>
      <vt:lpstr>Bebas Neue</vt:lpstr>
      <vt:lpstr>Chakra Petch</vt:lpstr>
      <vt:lpstr>Mystical Woods Rough Script</vt:lpstr>
      <vt:lpstr>Orbitron</vt:lpstr>
      <vt:lpstr>Orbitron Black</vt:lpstr>
      <vt:lpstr>Orbitron SemiBold</vt:lpstr>
      <vt:lpstr>Segoe UI Black</vt:lpstr>
      <vt:lpstr>Marketing Challenges of VR by Slidesgo</vt:lpstr>
      <vt:lpstr>Virtual Reality</vt:lpstr>
      <vt:lpstr>What is Virtual Reality?</vt:lpstr>
      <vt:lpstr>Why is VR so “useful”?</vt:lpstr>
      <vt:lpstr>How can VR be bad sometimes?</vt:lpstr>
      <vt:lpstr>How can VR be good sometimes?</vt:lpstr>
      <vt:lpstr>History of VR</vt:lpstr>
      <vt:lpstr>Thank you for reading!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Reality</dc:title>
  <dc:creator>khaled moustafa</dc:creator>
  <cp:lastModifiedBy>khaled moustafa</cp:lastModifiedBy>
  <cp:revision>2</cp:revision>
  <dcterms:modified xsi:type="dcterms:W3CDTF">2023-02-03T07:48:50Z</dcterms:modified>
</cp:coreProperties>
</file>