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D0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A4C99-16F8-4830-80E9-3407ABCE3F46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A68287-3FC7-4668-BF5B-769C4CED15BB}">
      <dgm:prSet phldrT="[Text]" phldr="1"/>
      <dgm:spPr/>
      <dgm:t>
        <a:bodyPr/>
        <a:lstStyle/>
        <a:p>
          <a:endParaRPr lang="en-US" dirty="0"/>
        </a:p>
      </dgm:t>
    </dgm:pt>
    <dgm:pt modelId="{418D5BB4-F4E4-41F3-9525-13735B3069D0}" type="parTrans" cxnId="{CC2DCDC6-657F-46BB-8076-B94376B73936}">
      <dgm:prSet/>
      <dgm:spPr/>
      <dgm:t>
        <a:bodyPr/>
        <a:lstStyle/>
        <a:p>
          <a:endParaRPr lang="en-US"/>
        </a:p>
      </dgm:t>
    </dgm:pt>
    <dgm:pt modelId="{4CB3F892-C855-47CD-8EFC-0F91D02AF81B}" type="sibTrans" cxnId="{CC2DCDC6-657F-46BB-8076-B94376B73936}">
      <dgm:prSet/>
      <dgm:spPr/>
      <dgm:t>
        <a:bodyPr/>
        <a:lstStyle/>
        <a:p>
          <a:endParaRPr lang="en-US"/>
        </a:p>
      </dgm:t>
    </dgm:pt>
    <dgm:pt modelId="{98ED8939-D0A8-475D-A640-9528541501E0}">
      <dgm:prSet phldrT="[Text]"/>
      <dgm:spPr/>
      <dgm:t>
        <a:bodyPr/>
        <a:lstStyle/>
        <a:p>
          <a:r>
            <a:rPr lang="en-US" b="1" u="sng" dirty="0"/>
            <a:t>Live</a:t>
          </a:r>
        </a:p>
      </dgm:t>
    </dgm:pt>
    <dgm:pt modelId="{288F7874-D0FD-4DA1-99ED-3E0CB0352E40}" type="parTrans" cxnId="{24CF1D46-F01F-4D71-BDD8-43F74C866E8B}">
      <dgm:prSet/>
      <dgm:spPr/>
      <dgm:t>
        <a:bodyPr/>
        <a:lstStyle/>
        <a:p>
          <a:endParaRPr lang="en-US"/>
        </a:p>
      </dgm:t>
    </dgm:pt>
    <dgm:pt modelId="{1087221A-2AD9-4CD1-A972-6177E663393C}" type="sibTrans" cxnId="{24CF1D46-F01F-4D71-BDD8-43F74C866E8B}">
      <dgm:prSet/>
      <dgm:spPr/>
      <dgm:t>
        <a:bodyPr/>
        <a:lstStyle/>
        <a:p>
          <a:endParaRPr lang="en-US"/>
        </a:p>
      </dgm:t>
    </dgm:pt>
    <dgm:pt modelId="{139F2736-5E04-41FC-92B4-C91F48B2D5D9}">
      <dgm:prSet phldrT="[Text]"/>
      <dgm:spPr/>
      <dgm:t>
        <a:bodyPr/>
        <a:lstStyle/>
        <a:p>
          <a:r>
            <a:rPr lang="en-US" dirty="0"/>
            <a:t>Simulation involving real people operating real systems. Involve individuals or groups. </a:t>
          </a:r>
        </a:p>
      </dgm:t>
    </dgm:pt>
    <dgm:pt modelId="{F56EBECD-BB47-48F9-8E86-9A1279D9FA58}" type="parTrans" cxnId="{E427DC8A-A495-4712-B651-6BA465ABAD89}">
      <dgm:prSet/>
      <dgm:spPr/>
      <dgm:t>
        <a:bodyPr/>
        <a:lstStyle/>
        <a:p>
          <a:endParaRPr lang="en-US"/>
        </a:p>
      </dgm:t>
    </dgm:pt>
    <dgm:pt modelId="{32D9C624-7254-4E94-B849-9739AAA83A3C}" type="sibTrans" cxnId="{E427DC8A-A495-4712-B651-6BA465ABAD89}">
      <dgm:prSet/>
      <dgm:spPr/>
      <dgm:t>
        <a:bodyPr/>
        <a:lstStyle/>
        <a:p>
          <a:endParaRPr lang="en-US"/>
        </a:p>
      </dgm:t>
    </dgm:pt>
    <dgm:pt modelId="{C5190C6A-6524-4F04-BA7C-DFB58318C465}">
      <dgm:prSet phldrT="[Text]"/>
      <dgm:spPr/>
      <dgm:t>
        <a:bodyPr/>
        <a:lstStyle/>
        <a:p>
          <a:r>
            <a:rPr lang="en-US" b="1" u="sng" dirty="0"/>
            <a:t>virtual</a:t>
          </a:r>
        </a:p>
      </dgm:t>
    </dgm:pt>
    <dgm:pt modelId="{CA61B7A7-4B55-4A7B-85A1-0E166F774D56}" type="parTrans" cxnId="{57FC6331-C24C-4BF4-A69D-79A97EBDE149}">
      <dgm:prSet/>
      <dgm:spPr/>
      <dgm:t>
        <a:bodyPr/>
        <a:lstStyle/>
        <a:p>
          <a:endParaRPr lang="en-US"/>
        </a:p>
      </dgm:t>
    </dgm:pt>
    <dgm:pt modelId="{41E811B5-F615-4A18-A41B-9D7A0978DB8F}" type="sibTrans" cxnId="{57FC6331-C24C-4BF4-A69D-79A97EBDE149}">
      <dgm:prSet/>
      <dgm:spPr/>
      <dgm:t>
        <a:bodyPr/>
        <a:lstStyle/>
        <a:p>
          <a:endParaRPr lang="en-US"/>
        </a:p>
      </dgm:t>
    </dgm:pt>
    <dgm:pt modelId="{6B8719F9-E59C-4565-803E-DA4D0CA52A81}">
      <dgm:prSet phldrT="[Text]"/>
      <dgm:spPr/>
      <dgm:t>
        <a:bodyPr/>
        <a:lstStyle/>
        <a:p>
          <a:r>
            <a:rPr lang="en-US" dirty="0"/>
            <a:t>Simulation involving real people operating simulated systems</a:t>
          </a:r>
        </a:p>
      </dgm:t>
    </dgm:pt>
    <dgm:pt modelId="{84A6D754-9490-4BD2-A544-B9FEAFE60ED4}" type="parTrans" cxnId="{657A6615-DDEA-4BEB-B445-C18119F5C965}">
      <dgm:prSet/>
      <dgm:spPr/>
      <dgm:t>
        <a:bodyPr/>
        <a:lstStyle/>
        <a:p>
          <a:endParaRPr lang="en-US"/>
        </a:p>
      </dgm:t>
    </dgm:pt>
    <dgm:pt modelId="{BEB0D779-37E4-48E6-85E9-620EB27E6540}" type="sibTrans" cxnId="{657A6615-DDEA-4BEB-B445-C18119F5C965}">
      <dgm:prSet/>
      <dgm:spPr/>
      <dgm:t>
        <a:bodyPr/>
        <a:lstStyle/>
        <a:p>
          <a:endParaRPr lang="en-US"/>
        </a:p>
      </dgm:t>
    </dgm:pt>
    <dgm:pt modelId="{A787F091-4C59-4DB5-9934-72E94B1DB55D}">
      <dgm:prSet phldrT="[Text]"/>
      <dgm:spPr/>
      <dgm:t>
        <a:bodyPr/>
        <a:lstStyle/>
        <a:p>
          <a:r>
            <a:rPr lang="en-US" b="1" u="sng" dirty="0"/>
            <a:t>constructive</a:t>
          </a:r>
        </a:p>
      </dgm:t>
    </dgm:pt>
    <dgm:pt modelId="{BC0D4427-EE88-427B-AC12-F4D2B6C13660}" type="parTrans" cxnId="{894533EC-758B-472C-820E-1C191EB56489}">
      <dgm:prSet/>
      <dgm:spPr/>
      <dgm:t>
        <a:bodyPr/>
        <a:lstStyle/>
        <a:p>
          <a:endParaRPr lang="en-US"/>
        </a:p>
      </dgm:t>
    </dgm:pt>
    <dgm:pt modelId="{BC83B0D1-1333-41BC-A361-8D04FDAC9F0E}" type="sibTrans" cxnId="{894533EC-758B-472C-820E-1C191EB56489}">
      <dgm:prSet/>
      <dgm:spPr/>
      <dgm:t>
        <a:bodyPr/>
        <a:lstStyle/>
        <a:p>
          <a:endParaRPr lang="en-US"/>
        </a:p>
      </dgm:t>
    </dgm:pt>
    <dgm:pt modelId="{C5C39A36-703A-406B-B2C0-999A5D2937A2}">
      <dgm:prSet phldrT="[Text]"/>
      <dgm:spPr/>
      <dgm:t>
        <a:bodyPr/>
        <a:lstStyle/>
        <a:p>
          <a:r>
            <a:rPr lang="en-US" dirty="0"/>
            <a:t>Simulation involving simulated people operating simulated systems</a:t>
          </a:r>
        </a:p>
      </dgm:t>
    </dgm:pt>
    <dgm:pt modelId="{1D7F5A8C-95E1-4CF9-A8A6-C62EFE0FE529}" type="parTrans" cxnId="{DCEA907D-5F53-49D6-B173-3B86D26D2588}">
      <dgm:prSet/>
      <dgm:spPr/>
      <dgm:t>
        <a:bodyPr/>
        <a:lstStyle/>
        <a:p>
          <a:endParaRPr lang="en-US"/>
        </a:p>
      </dgm:t>
    </dgm:pt>
    <dgm:pt modelId="{BDF8A301-F007-4258-821D-CCAECFF6EF42}" type="sibTrans" cxnId="{DCEA907D-5F53-49D6-B173-3B86D26D2588}">
      <dgm:prSet/>
      <dgm:spPr/>
      <dgm:t>
        <a:bodyPr/>
        <a:lstStyle/>
        <a:p>
          <a:endParaRPr lang="en-US"/>
        </a:p>
      </dgm:t>
    </dgm:pt>
    <dgm:pt modelId="{3D566061-5C28-4F4D-8A0E-06A9D8C2A21D}">
      <dgm:prSet phldrT="[Text]" phldr="1"/>
      <dgm:spPr/>
      <dgm:t>
        <a:bodyPr/>
        <a:lstStyle/>
        <a:p>
          <a:endParaRPr lang="en-US" dirty="0"/>
        </a:p>
      </dgm:t>
    </dgm:pt>
    <dgm:pt modelId="{8CF05567-9A55-49E1-81C8-30EFFF4628D2}" type="sibTrans" cxnId="{53DCE1EC-5513-40EB-B8E7-7F662CAC5DE1}">
      <dgm:prSet/>
      <dgm:spPr/>
      <dgm:t>
        <a:bodyPr/>
        <a:lstStyle/>
        <a:p>
          <a:endParaRPr lang="en-US"/>
        </a:p>
      </dgm:t>
    </dgm:pt>
    <dgm:pt modelId="{744E74A0-6B17-4D60-8F85-30DFB237115F}" type="parTrans" cxnId="{53DCE1EC-5513-40EB-B8E7-7F662CAC5DE1}">
      <dgm:prSet/>
      <dgm:spPr/>
      <dgm:t>
        <a:bodyPr/>
        <a:lstStyle/>
        <a:p>
          <a:endParaRPr lang="en-US"/>
        </a:p>
      </dgm:t>
    </dgm:pt>
    <dgm:pt modelId="{EDDD50CC-7028-4394-AE09-FADF7B25C0FB}">
      <dgm:prSet phldrT="[Text]" phldr="1"/>
      <dgm:spPr/>
      <dgm:t>
        <a:bodyPr/>
        <a:lstStyle/>
        <a:p>
          <a:endParaRPr lang="en-US" dirty="0"/>
        </a:p>
      </dgm:t>
    </dgm:pt>
    <dgm:pt modelId="{E2BCD5E6-E2AB-4D48-A1FC-FFA6A27AA818}" type="sibTrans" cxnId="{1129AE00-37A7-42E4-8EBF-07FDA762AC50}">
      <dgm:prSet/>
      <dgm:spPr/>
      <dgm:t>
        <a:bodyPr/>
        <a:lstStyle/>
        <a:p>
          <a:endParaRPr lang="en-US"/>
        </a:p>
      </dgm:t>
    </dgm:pt>
    <dgm:pt modelId="{7B8F2096-023B-45C3-93AD-55629EF02F95}" type="parTrans" cxnId="{1129AE00-37A7-42E4-8EBF-07FDA762AC50}">
      <dgm:prSet/>
      <dgm:spPr/>
      <dgm:t>
        <a:bodyPr/>
        <a:lstStyle/>
        <a:p>
          <a:endParaRPr lang="en-US"/>
        </a:p>
      </dgm:t>
    </dgm:pt>
    <dgm:pt modelId="{84D2FFA1-7EAE-4A62-86D9-7C070BFDEA4C}" type="pres">
      <dgm:prSet presAssocID="{8CAA4C99-16F8-4830-80E9-3407ABCE3F46}" presName="linearFlow" presStyleCnt="0">
        <dgm:presLayoutVars>
          <dgm:dir/>
          <dgm:animLvl val="lvl"/>
          <dgm:resizeHandles/>
        </dgm:presLayoutVars>
      </dgm:prSet>
      <dgm:spPr/>
    </dgm:pt>
    <dgm:pt modelId="{6BFDDA36-4341-4183-82A6-9A4AFDB93871}" type="pres">
      <dgm:prSet presAssocID="{58A68287-3FC7-4668-BF5B-769C4CED15BB}" presName="compositeNode" presStyleCnt="0">
        <dgm:presLayoutVars>
          <dgm:bulletEnabled val="1"/>
        </dgm:presLayoutVars>
      </dgm:prSet>
      <dgm:spPr/>
    </dgm:pt>
    <dgm:pt modelId="{881D3CE7-8BC0-487A-B8D4-67D0D1B76CA9}" type="pres">
      <dgm:prSet presAssocID="{58A68287-3FC7-4668-BF5B-769C4CED15BB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F83AC550-9455-4885-82F5-CD2F0AE89738}" type="pres">
      <dgm:prSet presAssocID="{58A68287-3FC7-4668-BF5B-769C4CED15BB}" presName="childNode" presStyleLbl="node1" presStyleIdx="0" presStyleCnt="3">
        <dgm:presLayoutVars>
          <dgm:bulletEnabled val="1"/>
        </dgm:presLayoutVars>
      </dgm:prSet>
      <dgm:spPr/>
    </dgm:pt>
    <dgm:pt modelId="{ED39B942-D99D-4A43-A4BB-8F6E2EB372D8}" type="pres">
      <dgm:prSet presAssocID="{58A68287-3FC7-4668-BF5B-769C4CED15BB}" presName="parentNode" presStyleLbl="revTx" presStyleIdx="0" presStyleCnt="3" custFlipHor="1" custScaleX="9199" custScaleY="1016" custLinFactX="-43827" custLinFactNeighborX="-100000" custLinFactNeighborY="-51443">
        <dgm:presLayoutVars>
          <dgm:chMax val="0"/>
          <dgm:bulletEnabled val="1"/>
        </dgm:presLayoutVars>
      </dgm:prSet>
      <dgm:spPr/>
    </dgm:pt>
    <dgm:pt modelId="{D0EC24AA-F5FE-4A42-9657-E0400CD5CCA5}" type="pres">
      <dgm:prSet presAssocID="{4CB3F892-C855-47CD-8EFC-0F91D02AF81B}" presName="sibTrans" presStyleCnt="0"/>
      <dgm:spPr/>
    </dgm:pt>
    <dgm:pt modelId="{8368E8BC-69BC-4863-9C51-F6A7C05206D8}" type="pres">
      <dgm:prSet presAssocID="{EDDD50CC-7028-4394-AE09-FADF7B25C0FB}" presName="compositeNode" presStyleCnt="0">
        <dgm:presLayoutVars>
          <dgm:bulletEnabled val="1"/>
        </dgm:presLayoutVars>
      </dgm:prSet>
      <dgm:spPr/>
    </dgm:pt>
    <dgm:pt modelId="{1C269195-A5E1-4793-A401-4DFAC2037789}" type="pres">
      <dgm:prSet presAssocID="{EDDD50CC-7028-4394-AE09-FADF7B25C0FB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1266AC80-65F5-48A0-B48E-6F9CCEDD1CDA}" type="pres">
      <dgm:prSet presAssocID="{EDDD50CC-7028-4394-AE09-FADF7B25C0FB}" presName="childNode" presStyleLbl="node1" presStyleIdx="1" presStyleCnt="3">
        <dgm:presLayoutVars>
          <dgm:bulletEnabled val="1"/>
        </dgm:presLayoutVars>
      </dgm:prSet>
      <dgm:spPr/>
    </dgm:pt>
    <dgm:pt modelId="{4B444119-D9BA-4DF6-B8BC-37DC1FB6B4AF}" type="pres">
      <dgm:prSet presAssocID="{EDDD50CC-7028-4394-AE09-FADF7B25C0FB}" presName="parentNode" presStyleLbl="revTx" presStyleIdx="1" presStyleCnt="3" custFlipHor="1" custScaleX="11052" custScaleY="1974">
        <dgm:presLayoutVars>
          <dgm:chMax val="0"/>
          <dgm:bulletEnabled val="1"/>
        </dgm:presLayoutVars>
      </dgm:prSet>
      <dgm:spPr/>
    </dgm:pt>
    <dgm:pt modelId="{68C94220-0344-42F3-832A-6EB830CDC254}" type="pres">
      <dgm:prSet presAssocID="{E2BCD5E6-E2AB-4D48-A1FC-FFA6A27AA818}" presName="sibTrans" presStyleCnt="0"/>
      <dgm:spPr/>
    </dgm:pt>
    <dgm:pt modelId="{A2E71683-F854-4F73-A81A-EA6992F62D17}" type="pres">
      <dgm:prSet presAssocID="{3D566061-5C28-4F4D-8A0E-06A9D8C2A21D}" presName="compositeNode" presStyleCnt="0">
        <dgm:presLayoutVars>
          <dgm:bulletEnabled val="1"/>
        </dgm:presLayoutVars>
      </dgm:prSet>
      <dgm:spPr/>
    </dgm:pt>
    <dgm:pt modelId="{6B7A59FB-ED97-4A10-8B4B-83B10DDC13BF}" type="pres">
      <dgm:prSet presAssocID="{3D566061-5C28-4F4D-8A0E-06A9D8C2A21D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4000" r="-44000"/>
          </a:stretch>
        </a:blipFill>
      </dgm:spPr>
    </dgm:pt>
    <dgm:pt modelId="{E3DDF1E1-4FCA-4614-A86A-B6AC23E3BAC5}" type="pres">
      <dgm:prSet presAssocID="{3D566061-5C28-4F4D-8A0E-06A9D8C2A21D}" presName="childNode" presStyleLbl="node1" presStyleIdx="2" presStyleCnt="3">
        <dgm:presLayoutVars>
          <dgm:bulletEnabled val="1"/>
        </dgm:presLayoutVars>
      </dgm:prSet>
      <dgm:spPr/>
    </dgm:pt>
    <dgm:pt modelId="{50C15856-4A5E-4CBC-A4FF-421C8E37AF37}" type="pres">
      <dgm:prSet presAssocID="{3D566061-5C28-4F4D-8A0E-06A9D8C2A21D}" presName="parentNode" presStyleLbl="revTx" presStyleIdx="2" presStyleCnt="3" custFlipVert="1" custFlipHor="1" custScaleX="9199" custScaleY="1974">
        <dgm:presLayoutVars>
          <dgm:chMax val="0"/>
          <dgm:bulletEnabled val="1"/>
        </dgm:presLayoutVars>
      </dgm:prSet>
      <dgm:spPr/>
    </dgm:pt>
  </dgm:ptLst>
  <dgm:cxnLst>
    <dgm:cxn modelId="{1129AE00-37A7-42E4-8EBF-07FDA762AC50}" srcId="{8CAA4C99-16F8-4830-80E9-3407ABCE3F46}" destId="{EDDD50CC-7028-4394-AE09-FADF7B25C0FB}" srcOrd="1" destOrd="0" parTransId="{7B8F2096-023B-45C3-93AD-55629EF02F95}" sibTransId="{E2BCD5E6-E2AB-4D48-A1FC-FFA6A27AA818}"/>
    <dgm:cxn modelId="{B19CF913-C474-4E8E-AD55-4091BD45E2F7}" type="presOf" srcId="{98ED8939-D0A8-475D-A640-9528541501E0}" destId="{F83AC550-9455-4885-82F5-CD2F0AE89738}" srcOrd="0" destOrd="0" presId="urn:microsoft.com/office/officeart/2005/8/layout/hList2"/>
    <dgm:cxn modelId="{657A6615-DDEA-4BEB-B445-C18119F5C965}" srcId="{EDDD50CC-7028-4394-AE09-FADF7B25C0FB}" destId="{6B8719F9-E59C-4565-803E-DA4D0CA52A81}" srcOrd="1" destOrd="0" parTransId="{84A6D754-9490-4BD2-A544-B9FEAFE60ED4}" sibTransId="{BEB0D779-37E4-48E6-85E9-620EB27E6540}"/>
    <dgm:cxn modelId="{681E8017-6EE9-4482-BC2A-112FE4ED268F}" type="presOf" srcId="{A787F091-4C59-4DB5-9934-72E94B1DB55D}" destId="{E3DDF1E1-4FCA-4614-A86A-B6AC23E3BAC5}" srcOrd="0" destOrd="0" presId="urn:microsoft.com/office/officeart/2005/8/layout/hList2"/>
    <dgm:cxn modelId="{57FC6331-C24C-4BF4-A69D-79A97EBDE149}" srcId="{EDDD50CC-7028-4394-AE09-FADF7B25C0FB}" destId="{C5190C6A-6524-4F04-BA7C-DFB58318C465}" srcOrd="0" destOrd="0" parTransId="{CA61B7A7-4B55-4A7B-85A1-0E166F774D56}" sibTransId="{41E811B5-F615-4A18-A41B-9D7A0978DB8F}"/>
    <dgm:cxn modelId="{4F02EA32-3AA8-40C5-93EE-C58A5A94EAFA}" type="presOf" srcId="{EDDD50CC-7028-4394-AE09-FADF7B25C0FB}" destId="{4B444119-D9BA-4DF6-B8BC-37DC1FB6B4AF}" srcOrd="0" destOrd="0" presId="urn:microsoft.com/office/officeart/2005/8/layout/hList2"/>
    <dgm:cxn modelId="{1125275D-1DA8-4A9B-987B-765F1AED30D1}" type="presOf" srcId="{8CAA4C99-16F8-4830-80E9-3407ABCE3F46}" destId="{84D2FFA1-7EAE-4A62-86D9-7C070BFDEA4C}" srcOrd="0" destOrd="0" presId="urn:microsoft.com/office/officeart/2005/8/layout/hList2"/>
    <dgm:cxn modelId="{4335B141-B260-4307-A48E-6EBD6C7C82E1}" type="presOf" srcId="{C5C39A36-703A-406B-B2C0-999A5D2937A2}" destId="{E3DDF1E1-4FCA-4614-A86A-B6AC23E3BAC5}" srcOrd="0" destOrd="1" presId="urn:microsoft.com/office/officeart/2005/8/layout/hList2"/>
    <dgm:cxn modelId="{24CF1D46-F01F-4D71-BDD8-43F74C866E8B}" srcId="{58A68287-3FC7-4668-BF5B-769C4CED15BB}" destId="{98ED8939-D0A8-475D-A640-9528541501E0}" srcOrd="0" destOrd="0" parTransId="{288F7874-D0FD-4DA1-99ED-3E0CB0352E40}" sibTransId="{1087221A-2AD9-4CD1-A972-6177E663393C}"/>
    <dgm:cxn modelId="{DCEA907D-5F53-49D6-B173-3B86D26D2588}" srcId="{3D566061-5C28-4F4D-8A0E-06A9D8C2A21D}" destId="{C5C39A36-703A-406B-B2C0-999A5D2937A2}" srcOrd="1" destOrd="0" parTransId="{1D7F5A8C-95E1-4CF9-A8A6-C62EFE0FE529}" sibTransId="{BDF8A301-F007-4258-821D-CCAECFF6EF42}"/>
    <dgm:cxn modelId="{95764C87-C393-46E8-AE2E-2F0EB42A065C}" type="presOf" srcId="{C5190C6A-6524-4F04-BA7C-DFB58318C465}" destId="{1266AC80-65F5-48A0-B48E-6F9CCEDD1CDA}" srcOrd="0" destOrd="0" presId="urn:microsoft.com/office/officeart/2005/8/layout/hList2"/>
    <dgm:cxn modelId="{E427DC8A-A495-4712-B651-6BA465ABAD89}" srcId="{58A68287-3FC7-4668-BF5B-769C4CED15BB}" destId="{139F2736-5E04-41FC-92B4-C91F48B2D5D9}" srcOrd="1" destOrd="0" parTransId="{F56EBECD-BB47-48F9-8E86-9A1279D9FA58}" sibTransId="{32D9C624-7254-4E94-B849-9739AAA83A3C}"/>
    <dgm:cxn modelId="{3581CE9E-C662-46CF-BA18-3E166DA94D33}" type="presOf" srcId="{3D566061-5C28-4F4D-8A0E-06A9D8C2A21D}" destId="{50C15856-4A5E-4CBC-A4FF-421C8E37AF37}" srcOrd="0" destOrd="0" presId="urn:microsoft.com/office/officeart/2005/8/layout/hList2"/>
    <dgm:cxn modelId="{AFB1C9A8-ED05-428F-9EEE-98EDE680D6FC}" type="presOf" srcId="{58A68287-3FC7-4668-BF5B-769C4CED15BB}" destId="{ED39B942-D99D-4A43-A4BB-8F6E2EB372D8}" srcOrd="0" destOrd="0" presId="urn:microsoft.com/office/officeart/2005/8/layout/hList2"/>
    <dgm:cxn modelId="{CC2DCDC6-657F-46BB-8076-B94376B73936}" srcId="{8CAA4C99-16F8-4830-80E9-3407ABCE3F46}" destId="{58A68287-3FC7-4668-BF5B-769C4CED15BB}" srcOrd="0" destOrd="0" parTransId="{418D5BB4-F4E4-41F3-9525-13735B3069D0}" sibTransId="{4CB3F892-C855-47CD-8EFC-0F91D02AF81B}"/>
    <dgm:cxn modelId="{5AD80DE6-F626-4C05-A14E-0D8144AF4F3F}" type="presOf" srcId="{6B8719F9-E59C-4565-803E-DA4D0CA52A81}" destId="{1266AC80-65F5-48A0-B48E-6F9CCEDD1CDA}" srcOrd="0" destOrd="1" presId="urn:microsoft.com/office/officeart/2005/8/layout/hList2"/>
    <dgm:cxn modelId="{894533EC-758B-472C-820E-1C191EB56489}" srcId="{3D566061-5C28-4F4D-8A0E-06A9D8C2A21D}" destId="{A787F091-4C59-4DB5-9934-72E94B1DB55D}" srcOrd="0" destOrd="0" parTransId="{BC0D4427-EE88-427B-AC12-F4D2B6C13660}" sibTransId="{BC83B0D1-1333-41BC-A361-8D04FDAC9F0E}"/>
    <dgm:cxn modelId="{53DCE1EC-5513-40EB-B8E7-7F662CAC5DE1}" srcId="{8CAA4C99-16F8-4830-80E9-3407ABCE3F46}" destId="{3D566061-5C28-4F4D-8A0E-06A9D8C2A21D}" srcOrd="2" destOrd="0" parTransId="{744E74A0-6B17-4D60-8F85-30DFB237115F}" sibTransId="{8CF05567-9A55-49E1-81C8-30EFFF4628D2}"/>
    <dgm:cxn modelId="{BAC538FE-FF19-437C-BCD8-A667DDD55605}" type="presOf" srcId="{139F2736-5E04-41FC-92B4-C91F48B2D5D9}" destId="{F83AC550-9455-4885-82F5-CD2F0AE89738}" srcOrd="0" destOrd="1" presId="urn:microsoft.com/office/officeart/2005/8/layout/hList2"/>
    <dgm:cxn modelId="{F68F8DB4-BBE5-4C9C-BFEB-8CBD0CAEB0AB}" type="presParOf" srcId="{84D2FFA1-7EAE-4A62-86D9-7C070BFDEA4C}" destId="{6BFDDA36-4341-4183-82A6-9A4AFDB93871}" srcOrd="0" destOrd="0" presId="urn:microsoft.com/office/officeart/2005/8/layout/hList2"/>
    <dgm:cxn modelId="{4B27AD90-7DEB-48A6-8362-B0B1D59CE964}" type="presParOf" srcId="{6BFDDA36-4341-4183-82A6-9A4AFDB93871}" destId="{881D3CE7-8BC0-487A-B8D4-67D0D1B76CA9}" srcOrd="0" destOrd="0" presId="urn:microsoft.com/office/officeart/2005/8/layout/hList2"/>
    <dgm:cxn modelId="{C23EA53D-7CA2-45E1-9692-31626A1EE9BC}" type="presParOf" srcId="{6BFDDA36-4341-4183-82A6-9A4AFDB93871}" destId="{F83AC550-9455-4885-82F5-CD2F0AE89738}" srcOrd="1" destOrd="0" presId="urn:microsoft.com/office/officeart/2005/8/layout/hList2"/>
    <dgm:cxn modelId="{72CBDC3D-BEC2-4626-B810-7B846D0D5230}" type="presParOf" srcId="{6BFDDA36-4341-4183-82A6-9A4AFDB93871}" destId="{ED39B942-D99D-4A43-A4BB-8F6E2EB372D8}" srcOrd="2" destOrd="0" presId="urn:microsoft.com/office/officeart/2005/8/layout/hList2"/>
    <dgm:cxn modelId="{39BE9DD6-5DAF-4E64-A39C-EE6F69F64A52}" type="presParOf" srcId="{84D2FFA1-7EAE-4A62-86D9-7C070BFDEA4C}" destId="{D0EC24AA-F5FE-4A42-9657-E0400CD5CCA5}" srcOrd="1" destOrd="0" presId="urn:microsoft.com/office/officeart/2005/8/layout/hList2"/>
    <dgm:cxn modelId="{875BB2EF-0E32-4EF3-A4C3-004D27060250}" type="presParOf" srcId="{84D2FFA1-7EAE-4A62-86D9-7C070BFDEA4C}" destId="{8368E8BC-69BC-4863-9C51-F6A7C05206D8}" srcOrd="2" destOrd="0" presId="urn:microsoft.com/office/officeart/2005/8/layout/hList2"/>
    <dgm:cxn modelId="{154FDE65-CC71-4A28-9524-A6058647EAB6}" type="presParOf" srcId="{8368E8BC-69BC-4863-9C51-F6A7C05206D8}" destId="{1C269195-A5E1-4793-A401-4DFAC2037789}" srcOrd="0" destOrd="0" presId="urn:microsoft.com/office/officeart/2005/8/layout/hList2"/>
    <dgm:cxn modelId="{5F755AEB-E43C-4BED-99B3-7345EE58F3A5}" type="presParOf" srcId="{8368E8BC-69BC-4863-9C51-F6A7C05206D8}" destId="{1266AC80-65F5-48A0-B48E-6F9CCEDD1CDA}" srcOrd="1" destOrd="0" presId="urn:microsoft.com/office/officeart/2005/8/layout/hList2"/>
    <dgm:cxn modelId="{75FA1E2B-6B40-437A-8D5D-433D77ADF9DC}" type="presParOf" srcId="{8368E8BC-69BC-4863-9C51-F6A7C05206D8}" destId="{4B444119-D9BA-4DF6-B8BC-37DC1FB6B4AF}" srcOrd="2" destOrd="0" presId="urn:microsoft.com/office/officeart/2005/8/layout/hList2"/>
    <dgm:cxn modelId="{1A7FEECD-1D00-47F9-81FD-C3350FD04291}" type="presParOf" srcId="{84D2FFA1-7EAE-4A62-86D9-7C070BFDEA4C}" destId="{68C94220-0344-42F3-832A-6EB830CDC254}" srcOrd="3" destOrd="0" presId="urn:microsoft.com/office/officeart/2005/8/layout/hList2"/>
    <dgm:cxn modelId="{B741C625-0510-4702-ADF4-66F3B7BA9977}" type="presParOf" srcId="{84D2FFA1-7EAE-4A62-86D9-7C070BFDEA4C}" destId="{A2E71683-F854-4F73-A81A-EA6992F62D17}" srcOrd="4" destOrd="0" presId="urn:microsoft.com/office/officeart/2005/8/layout/hList2"/>
    <dgm:cxn modelId="{ADA3F1E4-CC48-4554-96EC-7D1A8C33379D}" type="presParOf" srcId="{A2E71683-F854-4F73-A81A-EA6992F62D17}" destId="{6B7A59FB-ED97-4A10-8B4B-83B10DDC13BF}" srcOrd="0" destOrd="0" presId="urn:microsoft.com/office/officeart/2005/8/layout/hList2"/>
    <dgm:cxn modelId="{09C808E4-529F-4554-8BE6-A1B0887728A7}" type="presParOf" srcId="{A2E71683-F854-4F73-A81A-EA6992F62D17}" destId="{E3DDF1E1-4FCA-4614-A86A-B6AC23E3BAC5}" srcOrd="1" destOrd="0" presId="urn:microsoft.com/office/officeart/2005/8/layout/hList2"/>
    <dgm:cxn modelId="{5205F267-D7A9-4992-96A5-6ADE6614736B}" type="presParOf" srcId="{A2E71683-F854-4F73-A81A-EA6992F62D17}" destId="{50C15856-4A5E-4CBC-A4FF-421C8E37AF3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2675A-7D40-4B3A-8C75-E3DA1C489DD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393A85-6302-4985-BEB4-FA12F697FCB2}">
      <dgm:prSet phldrT="[Text]"/>
      <dgm:spPr/>
      <dgm:t>
        <a:bodyPr/>
        <a:lstStyle/>
        <a:p>
          <a:r>
            <a:rPr lang="en-US" dirty="0"/>
            <a:t>Examples:</a:t>
          </a:r>
        </a:p>
      </dgm:t>
    </dgm:pt>
    <dgm:pt modelId="{06BB943A-84F4-4606-915E-BE5B294E44A1}" type="parTrans" cxnId="{970C5E26-4DE9-4EDB-8ECF-4B0196611998}">
      <dgm:prSet/>
      <dgm:spPr/>
      <dgm:t>
        <a:bodyPr/>
        <a:lstStyle/>
        <a:p>
          <a:endParaRPr lang="en-US"/>
        </a:p>
      </dgm:t>
    </dgm:pt>
    <dgm:pt modelId="{56A49369-F217-42D3-934F-9BFFD04F7570}" type="sibTrans" cxnId="{970C5E26-4DE9-4EDB-8ECF-4B0196611998}">
      <dgm:prSet/>
      <dgm:spPr/>
      <dgm:t>
        <a:bodyPr/>
        <a:lstStyle/>
        <a:p>
          <a:endParaRPr lang="en-US"/>
        </a:p>
      </dgm:t>
    </dgm:pt>
    <dgm:pt modelId="{DAB03FCE-9C5E-4990-B5CA-16A8E91666B0}">
      <dgm:prSet phldrT="[Text]"/>
      <dgm:spPr/>
      <dgm:t>
        <a:bodyPr/>
        <a:lstStyle/>
        <a:p>
          <a:r>
            <a:rPr lang="en-US" b="1" i="0" dirty="0"/>
            <a:t>fire drills</a:t>
          </a:r>
          <a:endParaRPr lang="en-US" dirty="0"/>
        </a:p>
      </dgm:t>
    </dgm:pt>
    <dgm:pt modelId="{5258A9A6-589F-42B3-AD48-5EBFB8EC1F2C}" type="parTrans" cxnId="{ECFFFE6A-9F32-4B91-94BB-CE9BBCE10F05}">
      <dgm:prSet/>
      <dgm:spPr/>
      <dgm:t>
        <a:bodyPr/>
        <a:lstStyle/>
        <a:p>
          <a:endParaRPr lang="en-US"/>
        </a:p>
      </dgm:t>
    </dgm:pt>
    <dgm:pt modelId="{DE8E8282-0B34-4CC2-A618-25848866F4AF}" type="sibTrans" cxnId="{ECFFFE6A-9F32-4B91-94BB-CE9BBCE10F05}">
      <dgm:prSet/>
      <dgm:spPr/>
      <dgm:t>
        <a:bodyPr/>
        <a:lstStyle/>
        <a:p>
          <a:endParaRPr lang="en-US"/>
        </a:p>
      </dgm:t>
    </dgm:pt>
    <dgm:pt modelId="{9626D9C1-EF5A-43C6-9B05-C6D2DAF1DF0D}">
      <dgm:prSet phldrT="[Text]"/>
      <dgm:spPr/>
      <dgm:t>
        <a:bodyPr/>
        <a:lstStyle/>
        <a:p>
          <a:r>
            <a:rPr lang="en-US" b="1" i="0" dirty="0"/>
            <a:t>weather forecasting</a:t>
          </a:r>
          <a:endParaRPr lang="en-US" dirty="0"/>
        </a:p>
      </dgm:t>
    </dgm:pt>
    <dgm:pt modelId="{EB900F28-2C12-48F8-8C49-4E09C3B2A68A}" type="parTrans" cxnId="{02F332C5-A346-41CD-BA88-4540873300B3}">
      <dgm:prSet/>
      <dgm:spPr/>
      <dgm:t>
        <a:bodyPr/>
        <a:lstStyle/>
        <a:p>
          <a:endParaRPr lang="en-US"/>
        </a:p>
      </dgm:t>
    </dgm:pt>
    <dgm:pt modelId="{01ECA7AA-466A-4738-997B-FDC8CF1106B3}" type="sibTrans" cxnId="{02F332C5-A346-41CD-BA88-4540873300B3}">
      <dgm:prSet/>
      <dgm:spPr/>
      <dgm:t>
        <a:bodyPr/>
        <a:lstStyle/>
        <a:p>
          <a:endParaRPr lang="en-US"/>
        </a:p>
      </dgm:t>
    </dgm:pt>
    <dgm:pt modelId="{57E0B2FA-7B5A-4333-91A7-935D3CB8E287}">
      <dgm:prSet phldrT="[Text]"/>
      <dgm:spPr/>
      <dgm:t>
        <a:bodyPr/>
        <a:lstStyle/>
        <a:p>
          <a:r>
            <a:rPr lang="en-US" dirty="0"/>
            <a:t>healthcare to teach skills </a:t>
          </a:r>
        </a:p>
      </dgm:t>
    </dgm:pt>
    <dgm:pt modelId="{A2B61CFE-16E2-416E-8086-5C2C762542B0}" type="parTrans" cxnId="{D0243740-F7E6-45C8-8FB7-B34C8D500A5B}">
      <dgm:prSet/>
      <dgm:spPr/>
      <dgm:t>
        <a:bodyPr/>
        <a:lstStyle/>
        <a:p>
          <a:endParaRPr lang="en-US"/>
        </a:p>
      </dgm:t>
    </dgm:pt>
    <dgm:pt modelId="{19513D23-5ABE-4046-BC81-C1DB154079AB}" type="sibTrans" cxnId="{D0243740-F7E6-45C8-8FB7-B34C8D500A5B}">
      <dgm:prSet/>
      <dgm:spPr/>
      <dgm:t>
        <a:bodyPr/>
        <a:lstStyle/>
        <a:p>
          <a:endParaRPr lang="en-US"/>
        </a:p>
      </dgm:t>
    </dgm:pt>
    <dgm:pt modelId="{379BBA1A-3C70-42EE-AE2B-621B658E7465}">
      <dgm:prSet phldrT="[Text]" phldr="1"/>
      <dgm:spPr/>
      <dgm:t>
        <a:bodyPr/>
        <a:lstStyle/>
        <a:p>
          <a:endParaRPr lang="en-US"/>
        </a:p>
      </dgm:t>
    </dgm:pt>
    <dgm:pt modelId="{E8D53D4B-67D7-4C39-AC6C-2BF1184884B3}" type="parTrans" cxnId="{53BD320D-DAC1-4E55-B087-9986F9EEE645}">
      <dgm:prSet/>
      <dgm:spPr/>
      <dgm:t>
        <a:bodyPr/>
        <a:lstStyle/>
        <a:p>
          <a:endParaRPr lang="en-US"/>
        </a:p>
      </dgm:t>
    </dgm:pt>
    <dgm:pt modelId="{C378D809-44C0-4122-83B6-EE4568067569}" type="sibTrans" cxnId="{53BD320D-DAC1-4E55-B087-9986F9EEE645}">
      <dgm:prSet/>
      <dgm:spPr/>
      <dgm:t>
        <a:bodyPr/>
        <a:lstStyle/>
        <a:p>
          <a:endParaRPr lang="en-US"/>
        </a:p>
      </dgm:t>
    </dgm:pt>
    <dgm:pt modelId="{81842CA4-B89A-4DA0-A961-DF1F2C84AFB1}">
      <dgm:prSet/>
      <dgm:spPr/>
      <dgm:t>
        <a:bodyPr/>
        <a:lstStyle/>
        <a:p>
          <a:r>
            <a:rPr lang="en-US"/>
            <a:t>CGI graphics in entertainment</a:t>
          </a:r>
        </a:p>
      </dgm:t>
    </dgm:pt>
    <dgm:pt modelId="{94D908B2-9125-452E-AF5C-108DAAA6C912}" type="parTrans" cxnId="{CBC7662F-2326-460A-910A-46919089B5AE}">
      <dgm:prSet/>
      <dgm:spPr/>
      <dgm:t>
        <a:bodyPr/>
        <a:lstStyle/>
        <a:p>
          <a:endParaRPr lang="en-US"/>
        </a:p>
      </dgm:t>
    </dgm:pt>
    <dgm:pt modelId="{6DD9D59B-5681-4BEE-8A73-5941D564B77A}" type="sibTrans" cxnId="{CBC7662F-2326-460A-910A-46919089B5AE}">
      <dgm:prSet/>
      <dgm:spPr/>
      <dgm:t>
        <a:bodyPr/>
        <a:lstStyle/>
        <a:p>
          <a:endParaRPr lang="en-US"/>
        </a:p>
      </dgm:t>
    </dgm:pt>
    <dgm:pt modelId="{EFE8EF5B-0AF6-49DA-9DC6-961F88DB4CB0}" type="pres">
      <dgm:prSet presAssocID="{8612675A-7D40-4B3A-8C75-E3DA1C489DD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F1CE06-93BB-49A0-8CBB-BDD8B74751BD}" type="pres">
      <dgm:prSet presAssocID="{8612675A-7D40-4B3A-8C75-E3DA1C489DDD}" presName="matrix" presStyleCnt="0"/>
      <dgm:spPr/>
    </dgm:pt>
    <dgm:pt modelId="{22C07227-887D-492B-84AA-C8C1CEDC1B99}" type="pres">
      <dgm:prSet presAssocID="{8612675A-7D40-4B3A-8C75-E3DA1C489DDD}" presName="tile1" presStyleLbl="node1" presStyleIdx="0" presStyleCnt="4"/>
      <dgm:spPr/>
    </dgm:pt>
    <dgm:pt modelId="{1888E00E-82A5-400A-8F1D-6407295CF908}" type="pres">
      <dgm:prSet presAssocID="{8612675A-7D40-4B3A-8C75-E3DA1C489DD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0DFC27-0E88-43B4-BC5A-A89331546543}" type="pres">
      <dgm:prSet presAssocID="{8612675A-7D40-4B3A-8C75-E3DA1C489DDD}" presName="tile2" presStyleLbl="node1" presStyleIdx="1" presStyleCnt="4"/>
      <dgm:spPr/>
    </dgm:pt>
    <dgm:pt modelId="{565DED00-1C7C-4D85-BDE7-8BCBA04C8DBF}" type="pres">
      <dgm:prSet presAssocID="{8612675A-7D40-4B3A-8C75-E3DA1C489DD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3F83AD-1B70-4430-8436-566DC4B921D2}" type="pres">
      <dgm:prSet presAssocID="{8612675A-7D40-4B3A-8C75-E3DA1C489DDD}" presName="tile3" presStyleLbl="node1" presStyleIdx="2" presStyleCnt="4"/>
      <dgm:spPr/>
    </dgm:pt>
    <dgm:pt modelId="{779EDBB1-949D-458C-9970-5071170662D7}" type="pres">
      <dgm:prSet presAssocID="{8612675A-7D40-4B3A-8C75-E3DA1C489DD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A15DC03-0550-432F-803C-8B595EAB8088}" type="pres">
      <dgm:prSet presAssocID="{8612675A-7D40-4B3A-8C75-E3DA1C489DDD}" presName="tile4" presStyleLbl="node1" presStyleIdx="3" presStyleCnt="4"/>
      <dgm:spPr/>
    </dgm:pt>
    <dgm:pt modelId="{5B3EEB8D-3B9F-4E3B-9942-163E0930A517}" type="pres">
      <dgm:prSet presAssocID="{8612675A-7D40-4B3A-8C75-E3DA1C489DD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0B3A897-565D-4AD9-BB76-6B9EBE6C7D46}" type="pres">
      <dgm:prSet presAssocID="{8612675A-7D40-4B3A-8C75-E3DA1C489DD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3BD320D-DAC1-4E55-B087-9986F9EEE645}" srcId="{8F393A85-6302-4985-BEB4-FA12F697FCB2}" destId="{379BBA1A-3C70-42EE-AE2B-621B658E7465}" srcOrd="4" destOrd="0" parTransId="{E8D53D4B-67D7-4C39-AC6C-2BF1184884B3}" sibTransId="{C378D809-44C0-4122-83B6-EE4568067569}"/>
    <dgm:cxn modelId="{64A9150F-A101-4D58-A92C-06183F08473B}" type="presOf" srcId="{57E0B2FA-7B5A-4333-91A7-935D3CB8E287}" destId="{E83F83AD-1B70-4430-8436-566DC4B921D2}" srcOrd="0" destOrd="0" presId="urn:microsoft.com/office/officeart/2005/8/layout/matrix1"/>
    <dgm:cxn modelId="{970C5E26-4DE9-4EDB-8ECF-4B0196611998}" srcId="{8612675A-7D40-4B3A-8C75-E3DA1C489DDD}" destId="{8F393A85-6302-4985-BEB4-FA12F697FCB2}" srcOrd="0" destOrd="0" parTransId="{06BB943A-84F4-4606-915E-BE5B294E44A1}" sibTransId="{56A49369-F217-42D3-934F-9BFFD04F7570}"/>
    <dgm:cxn modelId="{CBC7662F-2326-460A-910A-46919089B5AE}" srcId="{8F393A85-6302-4985-BEB4-FA12F697FCB2}" destId="{81842CA4-B89A-4DA0-A961-DF1F2C84AFB1}" srcOrd="3" destOrd="0" parTransId="{94D908B2-9125-452E-AF5C-108DAAA6C912}" sibTransId="{6DD9D59B-5681-4BEE-8A73-5941D564B77A}"/>
    <dgm:cxn modelId="{D0243740-F7E6-45C8-8FB7-B34C8D500A5B}" srcId="{8F393A85-6302-4985-BEB4-FA12F697FCB2}" destId="{57E0B2FA-7B5A-4333-91A7-935D3CB8E287}" srcOrd="2" destOrd="0" parTransId="{A2B61CFE-16E2-416E-8086-5C2C762542B0}" sibTransId="{19513D23-5ABE-4046-BC81-C1DB154079AB}"/>
    <dgm:cxn modelId="{0C9AF25F-19D0-4C64-83AF-3279B634EA94}" type="presOf" srcId="{57E0B2FA-7B5A-4333-91A7-935D3CB8E287}" destId="{779EDBB1-949D-458C-9970-5071170662D7}" srcOrd="1" destOrd="0" presId="urn:microsoft.com/office/officeart/2005/8/layout/matrix1"/>
    <dgm:cxn modelId="{ECFFFE6A-9F32-4B91-94BB-CE9BBCE10F05}" srcId="{8F393A85-6302-4985-BEB4-FA12F697FCB2}" destId="{DAB03FCE-9C5E-4990-B5CA-16A8E91666B0}" srcOrd="0" destOrd="0" parTransId="{5258A9A6-589F-42B3-AD48-5EBFB8EC1F2C}" sibTransId="{DE8E8282-0B34-4CC2-A618-25848866F4AF}"/>
    <dgm:cxn modelId="{9C9B0E6F-7903-476C-AAAD-64AEAE09BF1A}" type="presOf" srcId="{9626D9C1-EF5A-43C6-9B05-C6D2DAF1DF0D}" destId="{565DED00-1C7C-4D85-BDE7-8BCBA04C8DBF}" srcOrd="1" destOrd="0" presId="urn:microsoft.com/office/officeart/2005/8/layout/matrix1"/>
    <dgm:cxn modelId="{0AEA824F-48A8-4074-8B47-3FEE94A50CE0}" type="presOf" srcId="{DAB03FCE-9C5E-4990-B5CA-16A8E91666B0}" destId="{1888E00E-82A5-400A-8F1D-6407295CF908}" srcOrd="1" destOrd="0" presId="urn:microsoft.com/office/officeart/2005/8/layout/matrix1"/>
    <dgm:cxn modelId="{312B2550-CBA9-4F1D-B4D4-4807044FC51C}" type="presOf" srcId="{8F393A85-6302-4985-BEB4-FA12F697FCB2}" destId="{B0B3A897-565D-4AD9-BB76-6B9EBE6C7D46}" srcOrd="0" destOrd="0" presId="urn:microsoft.com/office/officeart/2005/8/layout/matrix1"/>
    <dgm:cxn modelId="{89A2E353-A67A-481A-B960-2103B4FF54F2}" type="presOf" srcId="{9626D9C1-EF5A-43C6-9B05-C6D2DAF1DF0D}" destId="{480DFC27-0E88-43B4-BC5A-A89331546543}" srcOrd="0" destOrd="0" presId="urn:microsoft.com/office/officeart/2005/8/layout/matrix1"/>
    <dgm:cxn modelId="{253E1C74-159A-444B-AEB2-DF04AA246197}" type="presOf" srcId="{81842CA4-B89A-4DA0-A961-DF1F2C84AFB1}" destId="{5B3EEB8D-3B9F-4E3B-9942-163E0930A517}" srcOrd="1" destOrd="0" presId="urn:microsoft.com/office/officeart/2005/8/layout/matrix1"/>
    <dgm:cxn modelId="{AE212583-801A-4864-B5A8-D7578B80DB04}" type="presOf" srcId="{8612675A-7D40-4B3A-8C75-E3DA1C489DDD}" destId="{EFE8EF5B-0AF6-49DA-9DC6-961F88DB4CB0}" srcOrd="0" destOrd="0" presId="urn:microsoft.com/office/officeart/2005/8/layout/matrix1"/>
    <dgm:cxn modelId="{B05A5C83-8323-49AF-B253-AB04B8497729}" type="presOf" srcId="{81842CA4-B89A-4DA0-A961-DF1F2C84AFB1}" destId="{AA15DC03-0550-432F-803C-8B595EAB8088}" srcOrd="0" destOrd="0" presId="urn:microsoft.com/office/officeart/2005/8/layout/matrix1"/>
    <dgm:cxn modelId="{614F9989-DA38-4C7E-8403-2BF5C2E59409}" type="presOf" srcId="{DAB03FCE-9C5E-4990-B5CA-16A8E91666B0}" destId="{22C07227-887D-492B-84AA-C8C1CEDC1B99}" srcOrd="0" destOrd="0" presId="urn:microsoft.com/office/officeart/2005/8/layout/matrix1"/>
    <dgm:cxn modelId="{02F332C5-A346-41CD-BA88-4540873300B3}" srcId="{8F393A85-6302-4985-BEB4-FA12F697FCB2}" destId="{9626D9C1-EF5A-43C6-9B05-C6D2DAF1DF0D}" srcOrd="1" destOrd="0" parTransId="{EB900F28-2C12-48F8-8C49-4E09C3B2A68A}" sibTransId="{01ECA7AA-466A-4738-997B-FDC8CF1106B3}"/>
    <dgm:cxn modelId="{707BC61F-0E2B-42FE-AAE1-953A397EC3EF}" type="presParOf" srcId="{EFE8EF5B-0AF6-49DA-9DC6-961F88DB4CB0}" destId="{2BF1CE06-93BB-49A0-8CBB-BDD8B74751BD}" srcOrd="0" destOrd="0" presId="urn:microsoft.com/office/officeart/2005/8/layout/matrix1"/>
    <dgm:cxn modelId="{9631F0AC-6585-4821-914F-7ECEB798767F}" type="presParOf" srcId="{2BF1CE06-93BB-49A0-8CBB-BDD8B74751BD}" destId="{22C07227-887D-492B-84AA-C8C1CEDC1B99}" srcOrd="0" destOrd="0" presId="urn:microsoft.com/office/officeart/2005/8/layout/matrix1"/>
    <dgm:cxn modelId="{B0139FEA-1F2C-482D-A9B9-4E18AC401301}" type="presParOf" srcId="{2BF1CE06-93BB-49A0-8CBB-BDD8B74751BD}" destId="{1888E00E-82A5-400A-8F1D-6407295CF908}" srcOrd="1" destOrd="0" presId="urn:microsoft.com/office/officeart/2005/8/layout/matrix1"/>
    <dgm:cxn modelId="{9B949038-46FE-46AF-BA18-CA589EA44455}" type="presParOf" srcId="{2BF1CE06-93BB-49A0-8CBB-BDD8B74751BD}" destId="{480DFC27-0E88-43B4-BC5A-A89331546543}" srcOrd="2" destOrd="0" presId="urn:microsoft.com/office/officeart/2005/8/layout/matrix1"/>
    <dgm:cxn modelId="{5FB93454-5279-40F1-916E-645F467F7A6B}" type="presParOf" srcId="{2BF1CE06-93BB-49A0-8CBB-BDD8B74751BD}" destId="{565DED00-1C7C-4D85-BDE7-8BCBA04C8DBF}" srcOrd="3" destOrd="0" presId="urn:microsoft.com/office/officeart/2005/8/layout/matrix1"/>
    <dgm:cxn modelId="{6AEF8475-45CB-41AC-B276-0A49806C6A8D}" type="presParOf" srcId="{2BF1CE06-93BB-49A0-8CBB-BDD8B74751BD}" destId="{E83F83AD-1B70-4430-8436-566DC4B921D2}" srcOrd="4" destOrd="0" presId="urn:microsoft.com/office/officeart/2005/8/layout/matrix1"/>
    <dgm:cxn modelId="{E1352BB2-5315-4032-9F78-CBB713BE0EE0}" type="presParOf" srcId="{2BF1CE06-93BB-49A0-8CBB-BDD8B74751BD}" destId="{779EDBB1-949D-458C-9970-5071170662D7}" srcOrd="5" destOrd="0" presId="urn:microsoft.com/office/officeart/2005/8/layout/matrix1"/>
    <dgm:cxn modelId="{72793C56-DD1D-4128-A909-1A527BEC5ADB}" type="presParOf" srcId="{2BF1CE06-93BB-49A0-8CBB-BDD8B74751BD}" destId="{AA15DC03-0550-432F-803C-8B595EAB8088}" srcOrd="6" destOrd="0" presId="urn:microsoft.com/office/officeart/2005/8/layout/matrix1"/>
    <dgm:cxn modelId="{C859873C-A199-4E08-ACDB-E7DAA58C64CD}" type="presParOf" srcId="{2BF1CE06-93BB-49A0-8CBB-BDD8B74751BD}" destId="{5B3EEB8D-3B9F-4E3B-9942-163E0930A517}" srcOrd="7" destOrd="0" presId="urn:microsoft.com/office/officeart/2005/8/layout/matrix1"/>
    <dgm:cxn modelId="{5C8D1382-84B7-4AE0-920A-8B16DB1F965E}" type="presParOf" srcId="{EFE8EF5B-0AF6-49DA-9DC6-961F88DB4CB0}" destId="{B0B3A897-565D-4AD9-BB76-6B9EBE6C7D4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9B942-D99D-4A43-A4BB-8F6E2EB372D8}">
      <dsp:nvSpPr>
        <dsp:cNvPr id="0" name=""/>
        <dsp:cNvSpPr/>
      </dsp:nvSpPr>
      <dsp:spPr>
        <a:xfrm rot="5400000" flipH="1">
          <a:off x="7" y="874656"/>
          <a:ext cx="45704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339" bIns="0" numCol="1" spcCol="1270" anchor="t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" y="874656"/>
        <a:ext cx="45704" cy="45720"/>
      </dsp:txXfrm>
    </dsp:sp>
    <dsp:sp modelId="{F83AC550-9455-4885-82F5-CD2F0AE89738}">
      <dsp:nvSpPr>
        <dsp:cNvPr id="0" name=""/>
        <dsp:cNvSpPr/>
      </dsp:nvSpPr>
      <dsp:spPr>
        <a:xfrm>
          <a:off x="562497" y="962429"/>
          <a:ext cx="2475656" cy="4498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438339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u="sng" kern="1200" dirty="0"/>
            <a:t>Live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Simulation involving real people operating real systems. Involve individuals or groups. </a:t>
          </a:r>
        </a:p>
      </dsp:txBody>
      <dsp:txXfrm>
        <a:off x="562497" y="962429"/>
        <a:ext cx="2475656" cy="4498472"/>
      </dsp:txXfrm>
    </dsp:sp>
    <dsp:sp modelId="{881D3CE7-8BC0-487A-B8D4-67D0D1B76CA9}">
      <dsp:nvSpPr>
        <dsp:cNvPr id="0" name=""/>
        <dsp:cNvSpPr/>
      </dsp:nvSpPr>
      <dsp:spPr>
        <a:xfrm>
          <a:off x="65483" y="306370"/>
          <a:ext cx="994028" cy="99402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44119-D9BA-4DF6-B8BC-37DC1FB6B4AF}">
      <dsp:nvSpPr>
        <dsp:cNvPr id="0" name=""/>
        <dsp:cNvSpPr/>
      </dsp:nvSpPr>
      <dsp:spPr>
        <a:xfrm rot="5400000" flipH="1">
          <a:off x="3881701" y="3184200"/>
          <a:ext cx="88799" cy="5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339" bIns="0" numCol="1" spcCol="1270" anchor="t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81701" y="3184200"/>
        <a:ext cx="88799" cy="54929"/>
      </dsp:txXfrm>
    </dsp:sp>
    <dsp:sp modelId="{1266AC80-65F5-48A0-B48E-6F9CCEDD1CDA}">
      <dsp:nvSpPr>
        <dsp:cNvPr id="0" name=""/>
        <dsp:cNvSpPr/>
      </dsp:nvSpPr>
      <dsp:spPr>
        <a:xfrm>
          <a:off x="4174608" y="962429"/>
          <a:ext cx="2475656" cy="4498472"/>
        </a:xfrm>
        <a:prstGeom prst="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438339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u="sng" kern="1200" dirty="0"/>
            <a:t>virtual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Simulation involving real people operating simulated systems</a:t>
          </a:r>
        </a:p>
      </dsp:txBody>
      <dsp:txXfrm>
        <a:off x="4174608" y="962429"/>
        <a:ext cx="2475656" cy="4498472"/>
      </dsp:txXfrm>
    </dsp:sp>
    <dsp:sp modelId="{1C269195-A5E1-4793-A401-4DFAC2037789}">
      <dsp:nvSpPr>
        <dsp:cNvPr id="0" name=""/>
        <dsp:cNvSpPr/>
      </dsp:nvSpPr>
      <dsp:spPr>
        <a:xfrm>
          <a:off x="3677594" y="306370"/>
          <a:ext cx="994028" cy="99402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15856-4A5E-4CBC-A4FF-421C8E37AF37}">
      <dsp:nvSpPr>
        <dsp:cNvPr id="0" name=""/>
        <dsp:cNvSpPr/>
      </dsp:nvSpPr>
      <dsp:spPr>
        <a:xfrm rot="16200000" flipH="1" flipV="1">
          <a:off x="7493812" y="3188805"/>
          <a:ext cx="88799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339" bIns="0" numCol="1" spcCol="1270" anchor="t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-10800000">
        <a:off x="7493812" y="3188805"/>
        <a:ext cx="88799" cy="45720"/>
      </dsp:txXfrm>
    </dsp:sp>
    <dsp:sp modelId="{E3DDF1E1-4FCA-4614-A86A-B6AC23E3BAC5}">
      <dsp:nvSpPr>
        <dsp:cNvPr id="0" name=""/>
        <dsp:cNvSpPr/>
      </dsp:nvSpPr>
      <dsp:spPr>
        <a:xfrm>
          <a:off x="7786719" y="962429"/>
          <a:ext cx="2475656" cy="4498472"/>
        </a:xfrm>
        <a:prstGeom prst="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438339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u="sng" kern="1200" dirty="0"/>
            <a:t>constructive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Simulation involving simulated people operating simulated systems</a:t>
          </a:r>
        </a:p>
      </dsp:txBody>
      <dsp:txXfrm>
        <a:off x="7786719" y="962429"/>
        <a:ext cx="2475656" cy="4498472"/>
      </dsp:txXfrm>
    </dsp:sp>
    <dsp:sp modelId="{6B7A59FB-ED97-4A10-8B4B-83B10DDC13BF}">
      <dsp:nvSpPr>
        <dsp:cNvPr id="0" name=""/>
        <dsp:cNvSpPr/>
      </dsp:nvSpPr>
      <dsp:spPr>
        <a:xfrm>
          <a:off x="7289705" y="306370"/>
          <a:ext cx="994028" cy="99402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4000" r="-4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07227-887D-492B-84AA-C8C1CEDC1B99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dirty="0"/>
            <a:t>fire drills</a:t>
          </a:r>
          <a:endParaRPr lang="en-US" sz="3300" kern="1200" dirty="0"/>
        </a:p>
      </dsp:txBody>
      <dsp:txXfrm rot="5400000">
        <a:off x="-1" y="1"/>
        <a:ext cx="4064000" cy="2032000"/>
      </dsp:txXfrm>
    </dsp:sp>
    <dsp:sp modelId="{480DFC27-0E88-43B4-BC5A-A89331546543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5">
            <a:hueOff val="6718086"/>
            <a:satOff val="-3139"/>
            <a:lumOff val="-3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dirty="0"/>
            <a:t>weather forecasting</a:t>
          </a:r>
          <a:endParaRPr lang="en-US" sz="3300" kern="1200" dirty="0"/>
        </a:p>
      </dsp:txBody>
      <dsp:txXfrm>
        <a:off x="4064000" y="0"/>
        <a:ext cx="4064000" cy="2032000"/>
      </dsp:txXfrm>
    </dsp:sp>
    <dsp:sp modelId="{E83F83AD-1B70-4430-8436-566DC4B921D2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5">
            <a:hueOff val="13436172"/>
            <a:satOff val="-6278"/>
            <a:lumOff val="-70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healthcare to teach skills </a:t>
          </a:r>
        </a:p>
      </dsp:txBody>
      <dsp:txXfrm rot="10800000">
        <a:off x="0" y="3386666"/>
        <a:ext cx="4064000" cy="2032000"/>
      </dsp:txXfrm>
    </dsp:sp>
    <dsp:sp modelId="{AA15DC03-0550-432F-803C-8B595EAB808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CGI graphics in entertainment</a:t>
          </a:r>
        </a:p>
      </dsp:txBody>
      <dsp:txXfrm rot="-5400000">
        <a:off x="4063999" y="3386666"/>
        <a:ext cx="4064000" cy="2032000"/>
      </dsp:txXfrm>
    </dsp:sp>
    <dsp:sp modelId="{B0B3A897-565D-4AD9-BB76-6B9EBE6C7D46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Examples: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2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84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03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3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B1CC6B-FEF1-4EAD-9750-92C4D40A600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47E841-8B43-4831-8BBB-F4705990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7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qnotes.com/acqnote/tasks/simulator-types" TargetMode="External"/><Relationship Id="rId7" Type="http://schemas.openxmlformats.org/officeDocument/2006/relationships/hyperlink" Target="https://nautil.us/can-we-prove-the-world-isnt-a-simulation-238416/" TargetMode="External"/><Relationship Id="rId2" Type="http://schemas.openxmlformats.org/officeDocument/2006/relationships/hyperlink" Target="https://www.twi-global.com/technical-knowledge/faqs/faq-what-is-simulation#:~:text=A%20simulation%20is%20a%20model,for%20a%20more%20immersive%20experienc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udy.com/academy/lesson/simulations-definition-uses.html#:~:text=Simulations%20are%20used%20in%20multiple,skills%20or%20prepare%20for%20emergencies" TargetMode="External"/><Relationship Id="rId5" Type="http://schemas.openxmlformats.org/officeDocument/2006/relationships/hyperlink" Target="https://www.bbc.co.uk/bitesize/guides/zyqfr82/revision/3" TargetMode="External"/><Relationship Id="rId4" Type="http://schemas.openxmlformats.org/officeDocument/2006/relationships/hyperlink" Target="https://sps.honeywell.com/us/en/support/blog/automation/four-phases-simul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BFA83-667A-7014-8CDC-B6CFE02A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err="1"/>
              <a:t>simu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B428E-A986-A990-622D-7504C4BB2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F150D-34D0-EDDA-4C0E-A4505808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5" y="0"/>
            <a:ext cx="1221921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B3D9AA-9A65-D31D-75B8-03977D05B9B8}"/>
              </a:ext>
            </a:extLst>
          </p:cNvPr>
          <p:cNvSpPr/>
          <p:nvPr/>
        </p:nvSpPr>
        <p:spPr>
          <a:xfrm>
            <a:off x="3783968" y="-96540"/>
            <a:ext cx="42915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484656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rgbClr val="0DFD0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68DEB-7A4A-53FC-5ED1-B4441F62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49" y="289405"/>
            <a:ext cx="8534400" cy="6139104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i="1" cap="none" dirty="0">
                <a:solidFill>
                  <a:srgbClr val="FF0000"/>
                </a:solidFill>
              </a:rPr>
              <a:t>What are simulations? </a:t>
            </a:r>
            <a:br>
              <a:rPr lang="en-US" sz="4000" b="1" i="1" cap="none" dirty="0">
                <a:solidFill>
                  <a:srgbClr val="FF0000"/>
                </a:solidFill>
              </a:rPr>
            </a:br>
            <a:br>
              <a:rPr lang="en-US" sz="4000" b="1" i="1" cap="none" dirty="0">
                <a:solidFill>
                  <a:srgbClr val="FF0000"/>
                </a:solidFill>
              </a:rPr>
            </a:br>
            <a:r>
              <a:rPr lang="en-US" sz="4000" b="1" i="1" cap="none" dirty="0">
                <a:solidFill>
                  <a:srgbClr val="FF0000"/>
                </a:solidFill>
              </a:rPr>
              <a:t> </a:t>
            </a:r>
            <a:br>
              <a:rPr lang="en-US" sz="4000" b="1" i="1" cap="none" dirty="0">
                <a:solidFill>
                  <a:srgbClr val="FF0000"/>
                </a:solidFill>
              </a:rPr>
            </a:br>
            <a:br>
              <a:rPr lang="en-US" sz="4000" b="1" i="1" cap="none" dirty="0">
                <a:solidFill>
                  <a:srgbClr val="FF0000"/>
                </a:solidFill>
              </a:rPr>
            </a:br>
            <a:endParaRPr lang="en-US" sz="4000" b="1" i="1" cap="none" dirty="0">
              <a:solidFill>
                <a:srgbClr val="FF000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D446014-D7D0-C2FF-3E30-9C03F63E8A1B}"/>
              </a:ext>
            </a:extLst>
          </p:cNvPr>
          <p:cNvSpPr txBox="1">
            <a:spLocks/>
          </p:cNvSpPr>
          <p:nvPr/>
        </p:nvSpPr>
        <p:spPr>
          <a:xfrm>
            <a:off x="822758" y="1647151"/>
            <a:ext cx="8534400" cy="613910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cap="none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F7AE1-02D0-3517-83DC-790E18C4D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2" r="5150" b="34865"/>
          <a:stretch/>
        </p:blipFill>
        <p:spPr>
          <a:xfrm>
            <a:off x="0" y="1773382"/>
            <a:ext cx="12192000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97FE-AC4A-2730-1736-2F5A85D3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90" y="611170"/>
            <a:ext cx="8534400" cy="74543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invented the first simulation?</a:t>
            </a:r>
            <a:b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9CBDD-74E1-F3D5-872C-B114000A1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0390" y="1722782"/>
            <a:ext cx="8535990" cy="431035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simulation game may have been created as early as 1947 by Thomas T. Goldsmith Jr. and Estle Ray Mann. This was a straightforward game that simulated a missile being fired at a target.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222E4-F03D-07A7-167C-8B18E475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77959"/>
            <a:ext cx="6095999" cy="3028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74714-26CA-16B9-2C17-42F47A29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925584"/>
            <a:ext cx="6096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490B-63E1-2A91-2307-BC7E9F72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46" y="96814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types of simulations?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B8027E-B1EE-D193-E6A8-A209A0902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000797"/>
              </p:ext>
            </p:extLst>
          </p:nvPr>
        </p:nvGraphicFramePr>
        <p:xfrm>
          <a:off x="830470" y="1351723"/>
          <a:ext cx="10327860" cy="576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566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fallOver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9E1E-EF1E-79ED-2C29-53D1DE94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79" y="-185531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solidFill>
                  <a:srgbClr val="FF0000"/>
                </a:solidFill>
              </a:rPr>
              <a:t>Simulation examples: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D3514C-7C0C-DC8E-47FD-1203073F6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65075"/>
              </p:ext>
            </p:extLst>
          </p:nvPr>
        </p:nvGraphicFramePr>
        <p:xfrm>
          <a:off x="18288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87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C4CAEB-B9D2-6982-E426-F271A959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A6D77E-BC8E-AA86-9DDC-FEBE8B2E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00" y="0"/>
            <a:ext cx="11043962" cy="3631096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The six Phases of Simulation:</a:t>
            </a:r>
            <a:br>
              <a:rPr lang="en-US" b="1" u="sng" dirty="0"/>
            </a:br>
            <a:r>
              <a:rPr lang="en-US" b="1" dirty="0">
                <a:solidFill>
                  <a:schemeClr val="bg1"/>
                </a:solidFill>
              </a:rPr>
              <a:t>1.</a:t>
            </a:r>
            <a:r>
              <a:rPr lang="en-US" b="1" dirty="0"/>
              <a:t>Pre-modeling.</a:t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2.</a:t>
            </a:r>
            <a:r>
              <a:rPr lang="en-US" b="1" dirty="0"/>
              <a:t>Model Building.</a:t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3.</a:t>
            </a:r>
            <a:r>
              <a:rPr lang="en-US" b="1" dirty="0"/>
              <a:t>Model Runs.</a:t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4.</a:t>
            </a:r>
            <a:r>
              <a:rPr lang="en-US" b="1" dirty="0"/>
              <a:t>Experimentation.</a:t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5.</a:t>
            </a:r>
            <a:r>
              <a:rPr lang="en-US" sz="2800" b="1" i="0" dirty="0">
                <a:effectLst/>
                <a:latin typeface="arial" panose="020B0604020202020204" pitchFamily="34" charset="0"/>
              </a:rPr>
              <a:t>Verification &amp; Validation</a:t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6.</a:t>
            </a:r>
            <a:r>
              <a:rPr lang="en-US" b="1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33181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822BA-96F1-E056-B98B-F5657B465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D1126-6538-0F43-E7B9-FBFED81D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70" y="611808"/>
            <a:ext cx="8534401" cy="1215887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Advantages of a simulation?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23E61-FFAF-4B9C-8CF2-523DFBF5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430" y="1572592"/>
            <a:ext cx="8534400" cy="326445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safer and cheaper than the real world.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 to test a product or system works before building it.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use it to find unexpected problems.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speed things up or slow them down to see changes over long or short periods of time</a:t>
            </a:r>
          </a:p>
        </p:txBody>
      </p:sp>
    </p:spTree>
    <p:extLst>
      <p:ext uri="{BB962C8B-B14F-4D97-AF65-F5344CB8AC3E}">
        <p14:creationId xmlns:p14="http://schemas.microsoft.com/office/powerpoint/2010/main" val="245464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FF3AEE-0FA1-D277-B7FB-D46219695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01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C44429-8C55-49FE-358B-C9B32C87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76200"/>
            <a:ext cx="9859617" cy="1398841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Disadvantages of a simulation?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FDA2B92-5ADE-0C78-B6C7-B7945DF9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464" y="1885489"/>
            <a:ext cx="10288588" cy="3627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Mistakes may be made in the programming or rules of the simulation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 of running several different simulations may be high.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may be needed to make sense of the results.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 reactions to the simulation might not be realistic or reliable.</a:t>
            </a:r>
          </a:p>
        </p:txBody>
      </p:sp>
    </p:spTree>
    <p:extLst>
      <p:ext uri="{BB962C8B-B14F-4D97-AF65-F5344CB8AC3E}">
        <p14:creationId xmlns:p14="http://schemas.microsoft.com/office/powerpoint/2010/main" val="2852977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EDC4-B35D-3F52-3989-B5A5CE6F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09" y="0"/>
            <a:ext cx="8534400" cy="8604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Resources: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FA3D2-59A4-F3D5-5BDC-CEEF215A0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0" y="1205948"/>
            <a:ext cx="10129563" cy="47874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https://www.twi-global.com/technical-knowledge/faqs/faq-what-is-simulation#:~:text=A%20simulation%20is%20a%20model,for%20a%20more%20immersive%20experience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https://acqnotes.com/acqnote/tasks/simulator-types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https://sps.honeywell.com/us/en/support/blog/automation/four-phases-simulation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https://www.bbc.co.uk/bitesize/guides/zyqfr82/revision/3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https://study.com/academy/lesson/simulations-definition-uses.html#:~:text=Simulations%20are%20used%20in%20multiple,skills%20or%20prepare%20for%20emergencies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https://nautil.us/can-we-prove-the-world-isnt-a-simulation-238416/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arenR"/>
            </a:pP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arenR"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arenR"/>
            </a:pP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19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</TotalTime>
  <Words>395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Slice</vt:lpstr>
      <vt:lpstr>What are simu</vt:lpstr>
      <vt:lpstr>What are simulations?      </vt:lpstr>
      <vt:lpstr>Who invented the first simulation? </vt:lpstr>
      <vt:lpstr>What are the types of simulations?</vt:lpstr>
      <vt:lpstr>Simulation examples:</vt:lpstr>
      <vt:lpstr>The six Phases of Simulation: 1.Pre-modeling. 2.Model Building. 3.Model Runs. 4.Experimentation. 5.Verification &amp; Validation 6.Final Thoughts</vt:lpstr>
      <vt:lpstr>What are the Advantages of a simulation? </vt:lpstr>
      <vt:lpstr>What are the Disadvantages of a simulation?</vt:lpstr>
      <vt:lpstr>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simu</dc:title>
  <dc:creator>ariel arida</dc:creator>
  <cp:lastModifiedBy>ariel arida</cp:lastModifiedBy>
  <cp:revision>10</cp:revision>
  <dcterms:created xsi:type="dcterms:W3CDTF">2023-02-03T14:13:30Z</dcterms:created>
  <dcterms:modified xsi:type="dcterms:W3CDTF">2023-02-03T15:52:54Z</dcterms:modified>
</cp:coreProperties>
</file>