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AE3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A57AC3-D79C-4044-BFA7-A6A291DF897D}" v="18" dt="2023-02-03T08:49:31.1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82" d="100"/>
          <a:sy n="82" d="100"/>
        </p:scale>
        <p:origin x="96"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D8E5E-745C-407D-B425-C78EBF08DF96}"/>
              </a:ext>
            </a:extLst>
          </p:cNvPr>
          <p:cNvSpPr>
            <a:spLocks noGrp="1"/>
          </p:cNvSpPr>
          <p:nvPr>
            <p:ph type="ctrTitle"/>
          </p:nvPr>
        </p:nvSpPr>
        <p:spPr>
          <a:xfrm>
            <a:off x="571501" y="822960"/>
            <a:ext cx="6057899" cy="5015169"/>
          </a:xfrm>
        </p:spPr>
        <p:txBody>
          <a:bodyPr anchor="t">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FD07A4D5-56F4-4287-B174-56C55B18FD68}"/>
              </a:ext>
            </a:extLst>
          </p:cNvPr>
          <p:cNvSpPr>
            <a:spLocks noGrp="1"/>
          </p:cNvSpPr>
          <p:nvPr>
            <p:ph type="subTitle" idx="1"/>
          </p:nvPr>
        </p:nvSpPr>
        <p:spPr>
          <a:xfrm>
            <a:off x="8109113" y="3003642"/>
            <a:ext cx="3522199" cy="2900274"/>
          </a:xfrm>
        </p:spPr>
        <p:txBody>
          <a:bodyPr anchor="b">
            <a:normAutofit/>
          </a:bodyPr>
          <a:lstStyle>
            <a:lvl1pPr marL="0" indent="0" algn="l">
              <a:lnSpc>
                <a:spcPct val="130000"/>
              </a:lnSpc>
              <a:buNone/>
              <a:defRPr sz="1400"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DAEB9C19-FEE0-4852-B181-14A0DD77F40D}"/>
              </a:ext>
            </a:extLst>
          </p:cNvPr>
          <p:cNvSpPr>
            <a:spLocks noGrp="1"/>
          </p:cNvSpPr>
          <p:nvPr>
            <p:ph type="dt" sz="half" idx="10"/>
          </p:nvPr>
        </p:nvSpPr>
        <p:spPr/>
        <p:txBody>
          <a:bodyPr/>
          <a:lstStyle/>
          <a:p>
            <a:fld id="{1C8322F6-1C60-46CF-968C-BC20E470F443}" type="datetimeFigureOut">
              <a:rPr lang="en-US" smtClean="0"/>
              <a:t>2/3/2023</a:t>
            </a:fld>
            <a:endParaRPr lang="en-US"/>
          </a:p>
        </p:txBody>
      </p:sp>
      <p:sp>
        <p:nvSpPr>
          <p:cNvPr id="5" name="Footer Placeholder 4">
            <a:extLst>
              <a:ext uri="{FF2B5EF4-FFF2-40B4-BE49-F238E27FC236}">
                <a16:creationId xmlns:a16="http://schemas.microsoft.com/office/drawing/2014/main" id="{11127DDF-01B7-463C-82BC-BBF4296182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B2056A-C3EE-4809-B1F3-1CEEEA266F7B}"/>
              </a:ext>
            </a:extLst>
          </p:cNvPr>
          <p:cNvSpPr>
            <a:spLocks noGrp="1"/>
          </p:cNvSpPr>
          <p:nvPr>
            <p:ph type="sldNum" sz="quarter" idx="12"/>
          </p:nvPr>
        </p:nvSpPr>
        <p:spPr/>
        <p:txBody>
          <a:bodyPr/>
          <a:lstStyle/>
          <a:p>
            <a:fld id="{5EEB83C2-341F-4C28-A243-1C56DDDA54D3}" type="slidenum">
              <a:rPr lang="en-US" smtClean="0"/>
              <a:t>‹#›</a:t>
            </a:fld>
            <a:endParaRPr lang="en-US"/>
          </a:p>
        </p:txBody>
      </p:sp>
      <p:cxnSp>
        <p:nvCxnSpPr>
          <p:cNvPr id="9" name="Straight Connector 8">
            <a:extLst>
              <a:ext uri="{FF2B5EF4-FFF2-40B4-BE49-F238E27FC236}">
                <a16:creationId xmlns:a16="http://schemas.microsoft.com/office/drawing/2014/main" id="{A240FCEE-B6E2-46D0-9BB0-F45F79545E9D}"/>
              </a:ext>
            </a:extLst>
          </p:cNvPr>
          <p:cNvCxnSpPr>
            <a:cxnSpLocks/>
          </p:cNvCxnSpPr>
          <p:nvPr/>
        </p:nvCxnSpPr>
        <p:spPr>
          <a:xfrm flipH="1">
            <a:off x="571501"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3BD2FB83-3783-4477-80B5-DA5BF10BAF57}"/>
              </a:ext>
            </a:extLst>
          </p:cNvPr>
          <p:cNvCxnSpPr>
            <a:cxnSpLocks/>
          </p:cNvCxnSpPr>
          <p:nvPr/>
        </p:nvCxnSpPr>
        <p:spPr>
          <a:xfrm>
            <a:off x="7742482" y="571500"/>
            <a:ext cx="0" cy="5715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E83EA203-71D5-49C0-9626-FFA8E46787B0}"/>
              </a:ext>
            </a:extLst>
          </p:cNvPr>
          <p:cNvCxnSpPr>
            <a:cxnSpLocks/>
          </p:cNvCxnSpPr>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2361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99A0A-70FC-426A-8B3B-60FAF9806EB0}"/>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EF47EC6-9753-4ABC-BB66-64CCC8BA0808}"/>
              </a:ext>
            </a:extLst>
          </p:cNvPr>
          <p:cNvSpPr>
            <a:spLocks noGrp="1"/>
          </p:cNvSpPr>
          <p:nvPr>
            <p:ph type="body" orient="vert" idx="1"/>
          </p:nvPr>
        </p:nvSpPr>
        <p:spPr>
          <a:xfrm>
            <a:off x="571499" y="2036363"/>
            <a:ext cx="11059811" cy="38707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8884D9F-DC99-4B4C-98CF-178BBBB76646}"/>
              </a:ext>
            </a:extLst>
          </p:cNvPr>
          <p:cNvSpPr>
            <a:spLocks noGrp="1"/>
          </p:cNvSpPr>
          <p:nvPr>
            <p:ph type="dt" sz="half" idx="10"/>
          </p:nvPr>
        </p:nvSpPr>
        <p:spPr/>
        <p:txBody>
          <a:bodyPr/>
          <a:lstStyle/>
          <a:p>
            <a:fld id="{1C8322F6-1C60-46CF-968C-BC20E470F443}" type="datetimeFigureOut">
              <a:rPr lang="en-US" smtClean="0"/>
              <a:t>2/3/2023</a:t>
            </a:fld>
            <a:endParaRPr lang="en-US"/>
          </a:p>
        </p:txBody>
      </p:sp>
      <p:sp>
        <p:nvSpPr>
          <p:cNvPr id="5" name="Footer Placeholder 4">
            <a:extLst>
              <a:ext uri="{FF2B5EF4-FFF2-40B4-BE49-F238E27FC236}">
                <a16:creationId xmlns:a16="http://schemas.microsoft.com/office/drawing/2014/main" id="{1A7A6840-AC0B-4260-8368-08E0A22D22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A5DAB8-EC07-4CCF-96EA-5D8ACDAE6E48}"/>
              </a:ext>
            </a:extLst>
          </p:cNvPr>
          <p:cNvSpPr>
            <a:spLocks noGrp="1"/>
          </p:cNvSpPr>
          <p:nvPr>
            <p:ph type="sldNum" sz="quarter" idx="12"/>
          </p:nvPr>
        </p:nvSpPr>
        <p:spPr/>
        <p:txBody>
          <a:bodyPr/>
          <a:lstStyle/>
          <a:p>
            <a:fld id="{5EEB83C2-341F-4C28-A243-1C56DDDA54D3}" type="slidenum">
              <a:rPr lang="en-US" smtClean="0"/>
              <a:t>‹#›</a:t>
            </a:fld>
            <a:endParaRPr lang="en-US"/>
          </a:p>
        </p:txBody>
      </p:sp>
      <p:cxnSp>
        <p:nvCxnSpPr>
          <p:cNvPr id="7" name="Straight Connector 6">
            <a:extLst>
              <a:ext uri="{FF2B5EF4-FFF2-40B4-BE49-F238E27FC236}">
                <a16:creationId xmlns:a16="http://schemas.microsoft.com/office/drawing/2014/main" id="{0438F1AC-9961-4786-A189-20863DD97F68}"/>
              </a:ext>
            </a:extLst>
          </p:cNvPr>
          <p:cNvCxnSpPr>
            <a:cxnSpLocks/>
          </p:cNvCxnSpPr>
          <p:nvPr/>
        </p:nvCxnSpPr>
        <p:spPr>
          <a:xfrm flipH="1">
            <a:off x="571500" y="1780979"/>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8486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75F678-EC03-4845-A51B-C90FA6A15491}"/>
              </a:ext>
            </a:extLst>
          </p:cNvPr>
          <p:cNvSpPr>
            <a:spLocks noGrp="1"/>
          </p:cNvSpPr>
          <p:nvPr>
            <p:ph type="title" orient="vert"/>
          </p:nvPr>
        </p:nvSpPr>
        <p:spPr>
          <a:xfrm>
            <a:off x="9177953" y="797251"/>
            <a:ext cx="2483929" cy="5283785"/>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74A8B4D-A39F-4528-975A-9C84BEE778DF}"/>
              </a:ext>
            </a:extLst>
          </p:cNvPr>
          <p:cNvSpPr>
            <a:spLocks noGrp="1"/>
          </p:cNvSpPr>
          <p:nvPr>
            <p:ph type="body" orient="vert" idx="1"/>
          </p:nvPr>
        </p:nvSpPr>
        <p:spPr>
          <a:xfrm>
            <a:off x="566094" y="797251"/>
            <a:ext cx="8101072" cy="528378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15E4A23-6984-4AD1-A51D-600EDC263543}"/>
              </a:ext>
            </a:extLst>
          </p:cNvPr>
          <p:cNvSpPr>
            <a:spLocks noGrp="1"/>
          </p:cNvSpPr>
          <p:nvPr>
            <p:ph type="dt" sz="half" idx="10"/>
          </p:nvPr>
        </p:nvSpPr>
        <p:spPr/>
        <p:txBody>
          <a:bodyPr/>
          <a:lstStyle/>
          <a:p>
            <a:fld id="{1C8322F6-1C60-46CF-968C-BC20E470F443}" type="datetimeFigureOut">
              <a:rPr lang="en-US" smtClean="0"/>
              <a:t>2/3/2023</a:t>
            </a:fld>
            <a:endParaRPr lang="en-US"/>
          </a:p>
        </p:txBody>
      </p:sp>
      <p:sp>
        <p:nvSpPr>
          <p:cNvPr id="5" name="Footer Placeholder 4">
            <a:extLst>
              <a:ext uri="{FF2B5EF4-FFF2-40B4-BE49-F238E27FC236}">
                <a16:creationId xmlns:a16="http://schemas.microsoft.com/office/drawing/2014/main" id="{A9273E28-C341-49CC-BAAB-0C0D198212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26D54A-8E86-4026-8DD0-5B0979BB8C78}"/>
              </a:ext>
            </a:extLst>
          </p:cNvPr>
          <p:cNvSpPr>
            <a:spLocks noGrp="1"/>
          </p:cNvSpPr>
          <p:nvPr>
            <p:ph type="sldNum" sz="quarter" idx="12"/>
          </p:nvPr>
        </p:nvSpPr>
        <p:spPr/>
        <p:txBody>
          <a:bodyPr/>
          <a:lstStyle/>
          <a:p>
            <a:fld id="{5EEB83C2-341F-4C28-A243-1C56DDDA54D3}" type="slidenum">
              <a:rPr lang="en-US" smtClean="0"/>
              <a:t>‹#›</a:t>
            </a:fld>
            <a:endParaRPr lang="en-US"/>
          </a:p>
        </p:txBody>
      </p:sp>
      <p:cxnSp>
        <p:nvCxnSpPr>
          <p:cNvPr id="7" name="Straight Connector 6">
            <a:extLst>
              <a:ext uri="{FF2B5EF4-FFF2-40B4-BE49-F238E27FC236}">
                <a16:creationId xmlns:a16="http://schemas.microsoft.com/office/drawing/2014/main" id="{1CB05DA4-DF32-4D7A-9E4D-36309C90C5BB}"/>
              </a:ext>
            </a:extLst>
          </p:cNvPr>
          <p:cNvCxnSpPr>
            <a:cxnSpLocks/>
          </p:cNvCxnSpPr>
          <p:nvPr/>
        </p:nvCxnSpPr>
        <p:spPr>
          <a:xfrm flipH="1">
            <a:off x="566094" y="57711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D7CC7262-4997-41E4-976D-BA82E148280F}"/>
              </a:ext>
            </a:extLst>
          </p:cNvPr>
          <p:cNvCxnSpPr>
            <a:cxnSpLocks/>
          </p:cNvCxnSpPr>
          <p:nvPr/>
        </p:nvCxnSpPr>
        <p:spPr>
          <a:xfrm flipV="1">
            <a:off x="8875226" y="571500"/>
            <a:ext cx="0" cy="57114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6F5063B5-E478-4C41-AD40-49A39AE07429}"/>
              </a:ext>
            </a:extLst>
          </p:cNvPr>
          <p:cNvCxnSpPr>
            <a:cxnSpLocks/>
          </p:cNvCxnSpPr>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517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B2ED8-7F53-4C03-A740-493E50798497}"/>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5611087-99A9-4100-B5F7-520880DE322E}"/>
              </a:ext>
            </a:extLst>
          </p:cNvPr>
          <p:cNvSpPr>
            <a:spLocks noGrp="1"/>
          </p:cNvSpPr>
          <p:nvPr>
            <p:ph idx="1"/>
          </p:nvPr>
        </p:nvSpPr>
        <p:spPr>
          <a:xfrm>
            <a:off x="571499" y="2075688"/>
            <a:ext cx="11059811" cy="39109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67B4B20-1A65-4A26-B11E-6095083A1645}"/>
              </a:ext>
            </a:extLst>
          </p:cNvPr>
          <p:cNvSpPr>
            <a:spLocks noGrp="1"/>
          </p:cNvSpPr>
          <p:nvPr>
            <p:ph type="dt" sz="half" idx="10"/>
          </p:nvPr>
        </p:nvSpPr>
        <p:spPr/>
        <p:txBody>
          <a:bodyPr/>
          <a:lstStyle/>
          <a:p>
            <a:fld id="{1C8322F6-1C60-46CF-968C-BC20E470F443}" type="datetimeFigureOut">
              <a:rPr lang="en-US" smtClean="0"/>
              <a:t>2/3/2023</a:t>
            </a:fld>
            <a:endParaRPr lang="en-US"/>
          </a:p>
        </p:txBody>
      </p:sp>
      <p:sp>
        <p:nvSpPr>
          <p:cNvPr id="5" name="Footer Placeholder 4">
            <a:extLst>
              <a:ext uri="{FF2B5EF4-FFF2-40B4-BE49-F238E27FC236}">
                <a16:creationId xmlns:a16="http://schemas.microsoft.com/office/drawing/2014/main" id="{FB0D52D3-E985-4FEB-89B9-57C754711C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EA751A-C72D-47C1-A7A6-E8510A40CE9A}"/>
              </a:ext>
            </a:extLst>
          </p:cNvPr>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3152320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81F78-07BF-45A9-92D4-E4E0A1E88D7A}"/>
              </a:ext>
            </a:extLst>
          </p:cNvPr>
          <p:cNvSpPr>
            <a:spLocks noGrp="1"/>
          </p:cNvSpPr>
          <p:nvPr>
            <p:ph type="title"/>
          </p:nvPr>
        </p:nvSpPr>
        <p:spPr>
          <a:xfrm>
            <a:off x="571500" y="914255"/>
            <a:ext cx="6867115" cy="5009471"/>
          </a:xfrm>
        </p:spPr>
        <p:txBody>
          <a:bodyPr anchor="b">
            <a:normAutofit/>
          </a:bodyPr>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ECC2A83-A380-4828-BC68-C065C8BC5AD5}"/>
              </a:ext>
            </a:extLst>
          </p:cNvPr>
          <p:cNvSpPr>
            <a:spLocks noGrp="1"/>
          </p:cNvSpPr>
          <p:nvPr>
            <p:ph type="body" idx="1"/>
          </p:nvPr>
        </p:nvSpPr>
        <p:spPr>
          <a:xfrm>
            <a:off x="9239817" y="914399"/>
            <a:ext cx="2370268" cy="2670273"/>
          </a:xfrm>
        </p:spPr>
        <p:txBody>
          <a:bodyPr anchor="t">
            <a:normAutofit/>
          </a:bodyPr>
          <a:lstStyle>
            <a:lvl1pPr marL="0" indent="0">
              <a:lnSpc>
                <a:spcPct val="130000"/>
              </a:lnSpc>
              <a:buNone/>
              <a:defRPr sz="1400" cap="all" spc="3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FF92B2F-8804-4195-A779-F5C67C25CBBE}"/>
              </a:ext>
            </a:extLst>
          </p:cNvPr>
          <p:cNvSpPr>
            <a:spLocks noGrp="1"/>
          </p:cNvSpPr>
          <p:nvPr>
            <p:ph type="dt" sz="half" idx="10"/>
          </p:nvPr>
        </p:nvSpPr>
        <p:spPr/>
        <p:txBody>
          <a:bodyPr/>
          <a:lstStyle/>
          <a:p>
            <a:fld id="{1C8322F6-1C60-46CF-968C-BC20E470F443}" type="datetimeFigureOut">
              <a:rPr lang="en-US" smtClean="0"/>
              <a:t>2/3/2023</a:t>
            </a:fld>
            <a:endParaRPr lang="en-US"/>
          </a:p>
        </p:txBody>
      </p:sp>
      <p:sp>
        <p:nvSpPr>
          <p:cNvPr id="5" name="Footer Placeholder 4">
            <a:extLst>
              <a:ext uri="{FF2B5EF4-FFF2-40B4-BE49-F238E27FC236}">
                <a16:creationId xmlns:a16="http://schemas.microsoft.com/office/drawing/2014/main" id="{25099C26-4411-4833-A917-A45E62D56A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68C7C7-F862-434D-A87A-DECE9FD2E1E9}"/>
              </a:ext>
            </a:extLst>
          </p:cNvPr>
          <p:cNvSpPr>
            <a:spLocks noGrp="1"/>
          </p:cNvSpPr>
          <p:nvPr>
            <p:ph type="sldNum" sz="quarter" idx="12"/>
          </p:nvPr>
        </p:nvSpPr>
        <p:spPr/>
        <p:txBody>
          <a:bodyPr/>
          <a:lstStyle/>
          <a:p>
            <a:fld id="{5EEB83C2-341F-4C28-A243-1C56DDDA54D3}" type="slidenum">
              <a:rPr lang="en-US" smtClean="0"/>
              <a:t>‹#›</a:t>
            </a:fld>
            <a:endParaRPr lang="en-US"/>
          </a:p>
        </p:txBody>
      </p:sp>
      <p:cxnSp>
        <p:nvCxnSpPr>
          <p:cNvPr id="7" name="Straight Connector 6">
            <a:extLst>
              <a:ext uri="{FF2B5EF4-FFF2-40B4-BE49-F238E27FC236}">
                <a16:creationId xmlns:a16="http://schemas.microsoft.com/office/drawing/2014/main" id="{A40BAA4B-C4C0-40C1-8DC8-B4E2F8A68E12}"/>
              </a:ext>
            </a:extLst>
          </p:cNvPr>
          <p:cNvCxnSpPr>
            <a:cxnSpLocks/>
          </p:cNvCxnSpPr>
          <p:nvPr/>
        </p:nvCxnSpPr>
        <p:spPr>
          <a:xfrm>
            <a:off x="8872625" y="571500"/>
            <a:ext cx="0" cy="5715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4C0A2259-2540-4B32-A999-2B46A6790E3D}"/>
              </a:ext>
            </a:extLst>
          </p:cNvPr>
          <p:cNvCxnSpPr>
            <a:cxnSpLocks/>
          </p:cNvCxnSpPr>
          <p:nvPr/>
        </p:nvCxnSpPr>
        <p:spPr>
          <a:xfrm flipH="1">
            <a:off x="566094"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0CEFB0ED-3F76-4403-AD0B-E738DD9D8CB6}"/>
              </a:ext>
            </a:extLst>
          </p:cNvPr>
          <p:cNvCxnSpPr>
            <a:cxnSpLocks/>
          </p:cNvCxnSpPr>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8792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6BD5F-CF53-4DD5-B8C5-27BBA2BB8860}"/>
              </a:ext>
            </a:extLst>
          </p:cNvPr>
          <p:cNvSpPr>
            <a:spLocks noGrp="1"/>
          </p:cNvSpPr>
          <p:nvPr>
            <p:ph type="title"/>
          </p:nvPr>
        </p:nvSpPr>
        <p:spPr>
          <a:xfrm>
            <a:off x="571500" y="709684"/>
            <a:ext cx="11049000" cy="1057160"/>
          </a:xfrm>
        </p:spPr>
        <p:txBody>
          <a:bodyPr anchor="ct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576C2E1-5D5E-409F-BEE8-F48CE86F55C9}"/>
              </a:ext>
            </a:extLst>
          </p:cNvPr>
          <p:cNvSpPr>
            <a:spLocks noGrp="1"/>
          </p:cNvSpPr>
          <p:nvPr>
            <p:ph sz="half" idx="1"/>
          </p:nvPr>
        </p:nvSpPr>
        <p:spPr>
          <a:xfrm>
            <a:off x="579447" y="2074990"/>
            <a:ext cx="5181600" cy="41019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FBBF823-1BFB-4CF0-BAF4-D660C8F1AFC0}"/>
              </a:ext>
            </a:extLst>
          </p:cNvPr>
          <p:cNvSpPr>
            <a:spLocks noGrp="1"/>
          </p:cNvSpPr>
          <p:nvPr>
            <p:ph sz="half" idx="2"/>
          </p:nvPr>
        </p:nvSpPr>
        <p:spPr>
          <a:xfrm>
            <a:off x="6447082" y="2074990"/>
            <a:ext cx="5181600" cy="41019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46FF816E-EE02-44A4-8B81-B324ECFD74DF}"/>
              </a:ext>
            </a:extLst>
          </p:cNvPr>
          <p:cNvSpPr>
            <a:spLocks noGrp="1"/>
          </p:cNvSpPr>
          <p:nvPr>
            <p:ph type="dt" sz="half" idx="10"/>
          </p:nvPr>
        </p:nvSpPr>
        <p:spPr/>
        <p:txBody>
          <a:bodyPr/>
          <a:lstStyle/>
          <a:p>
            <a:fld id="{1C8322F6-1C60-46CF-968C-BC20E470F443}" type="datetimeFigureOut">
              <a:rPr lang="en-US" smtClean="0"/>
              <a:t>2/3/2023</a:t>
            </a:fld>
            <a:endParaRPr lang="en-US"/>
          </a:p>
        </p:txBody>
      </p:sp>
      <p:sp>
        <p:nvSpPr>
          <p:cNvPr id="6" name="Footer Placeholder 5">
            <a:extLst>
              <a:ext uri="{FF2B5EF4-FFF2-40B4-BE49-F238E27FC236}">
                <a16:creationId xmlns:a16="http://schemas.microsoft.com/office/drawing/2014/main" id="{F134D9E4-A693-44D2-A3E8-E3AABC9052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54F669F-4B8E-415D-A9BF-AD451F452C6B}"/>
              </a:ext>
            </a:extLst>
          </p:cNvPr>
          <p:cNvSpPr>
            <a:spLocks noGrp="1"/>
          </p:cNvSpPr>
          <p:nvPr>
            <p:ph type="sldNum" sz="quarter" idx="12"/>
          </p:nvPr>
        </p:nvSpPr>
        <p:spPr/>
        <p:txBody>
          <a:bodyPr/>
          <a:lstStyle/>
          <a:p>
            <a:fld id="{5EEB83C2-341F-4C28-A243-1C56DDDA54D3}" type="slidenum">
              <a:rPr lang="en-US" smtClean="0"/>
              <a:t>‹#›</a:t>
            </a:fld>
            <a:endParaRPr lang="en-US"/>
          </a:p>
        </p:txBody>
      </p:sp>
      <p:cxnSp>
        <p:nvCxnSpPr>
          <p:cNvPr id="11" name="Straight Connector 10">
            <a:extLst>
              <a:ext uri="{FF2B5EF4-FFF2-40B4-BE49-F238E27FC236}">
                <a16:creationId xmlns:a16="http://schemas.microsoft.com/office/drawing/2014/main" id="{720AF959-FCDC-4B92-9324-06A06C0D56F2}"/>
              </a:ext>
            </a:extLst>
          </p:cNvPr>
          <p:cNvCxnSpPr>
            <a:cxnSpLocks/>
          </p:cNvCxnSpPr>
          <p:nvPr/>
        </p:nvCxnSpPr>
        <p:spPr>
          <a:xfrm flipV="1">
            <a:off x="6101405" y="1883336"/>
            <a:ext cx="0" cy="43996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8094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F85E5-82C4-4BAE-B2B0-A078ABD6C69C}"/>
              </a:ext>
            </a:extLst>
          </p:cNvPr>
          <p:cNvSpPr>
            <a:spLocks noGrp="1"/>
          </p:cNvSpPr>
          <p:nvPr>
            <p:ph type="title"/>
          </p:nvPr>
        </p:nvSpPr>
        <p:spPr>
          <a:xfrm>
            <a:off x="583469" y="699118"/>
            <a:ext cx="11025062" cy="1063601"/>
          </a:xfrm>
        </p:spPr>
        <p:txBody>
          <a:bodyPr anchor="ct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12D15C7-F445-40F7-88F6-FD6526269CD7}"/>
              </a:ext>
            </a:extLst>
          </p:cNvPr>
          <p:cNvSpPr>
            <a:spLocks noGrp="1"/>
          </p:cNvSpPr>
          <p:nvPr>
            <p:ph type="body" idx="1"/>
          </p:nvPr>
        </p:nvSpPr>
        <p:spPr>
          <a:xfrm>
            <a:off x="583468" y="2022883"/>
            <a:ext cx="5230469" cy="564079"/>
          </a:xfrm>
        </p:spPr>
        <p:txBody>
          <a:bodyPr anchor="ctr">
            <a:norm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B652C35-AA8E-4154-8A78-7DE9590E1F38}"/>
              </a:ext>
            </a:extLst>
          </p:cNvPr>
          <p:cNvSpPr>
            <a:spLocks noGrp="1"/>
          </p:cNvSpPr>
          <p:nvPr>
            <p:ph sz="half" idx="2"/>
          </p:nvPr>
        </p:nvSpPr>
        <p:spPr>
          <a:xfrm>
            <a:off x="583469" y="2866031"/>
            <a:ext cx="5157787" cy="32276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F557EAC6-567C-4A4A-BB10-57EC14B97DDF}"/>
              </a:ext>
            </a:extLst>
          </p:cNvPr>
          <p:cNvSpPr>
            <a:spLocks noGrp="1"/>
          </p:cNvSpPr>
          <p:nvPr>
            <p:ph type="body" sz="quarter" idx="3"/>
          </p:nvPr>
        </p:nvSpPr>
        <p:spPr>
          <a:xfrm>
            <a:off x="6441470" y="2022883"/>
            <a:ext cx="5183188" cy="564080"/>
          </a:xfrm>
        </p:spPr>
        <p:txBody>
          <a:bodyPr anchor="ctr">
            <a:norm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19A083F-AD60-4437-B32A-44035D78AF63}"/>
              </a:ext>
            </a:extLst>
          </p:cNvPr>
          <p:cNvSpPr>
            <a:spLocks noGrp="1"/>
          </p:cNvSpPr>
          <p:nvPr>
            <p:ph sz="quarter" idx="4"/>
          </p:nvPr>
        </p:nvSpPr>
        <p:spPr>
          <a:xfrm>
            <a:off x="6441470" y="2866031"/>
            <a:ext cx="5183188" cy="32276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DBF86F-3266-4551-B680-06F401FFE665}"/>
              </a:ext>
            </a:extLst>
          </p:cNvPr>
          <p:cNvSpPr>
            <a:spLocks noGrp="1"/>
          </p:cNvSpPr>
          <p:nvPr>
            <p:ph type="dt" sz="half" idx="10"/>
          </p:nvPr>
        </p:nvSpPr>
        <p:spPr/>
        <p:txBody>
          <a:bodyPr/>
          <a:lstStyle/>
          <a:p>
            <a:fld id="{1C8322F6-1C60-46CF-968C-BC20E470F443}" type="datetimeFigureOut">
              <a:rPr lang="en-US" smtClean="0"/>
              <a:t>2/3/2023</a:t>
            </a:fld>
            <a:endParaRPr lang="en-US"/>
          </a:p>
        </p:txBody>
      </p:sp>
      <p:sp>
        <p:nvSpPr>
          <p:cNvPr id="8" name="Footer Placeholder 7">
            <a:extLst>
              <a:ext uri="{FF2B5EF4-FFF2-40B4-BE49-F238E27FC236}">
                <a16:creationId xmlns:a16="http://schemas.microsoft.com/office/drawing/2014/main" id="{755B38FE-80F9-4582-B2E1-B067C288DE8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47BEF32-F637-47A1-9ED3-AFC4F79F3739}"/>
              </a:ext>
            </a:extLst>
          </p:cNvPr>
          <p:cNvSpPr>
            <a:spLocks noGrp="1"/>
          </p:cNvSpPr>
          <p:nvPr>
            <p:ph type="sldNum" sz="quarter" idx="12"/>
          </p:nvPr>
        </p:nvSpPr>
        <p:spPr/>
        <p:txBody>
          <a:bodyPr/>
          <a:lstStyle/>
          <a:p>
            <a:fld id="{5EEB83C2-341F-4C28-A243-1C56DDDA54D3}" type="slidenum">
              <a:rPr lang="en-US" smtClean="0"/>
              <a:t>‹#›</a:t>
            </a:fld>
            <a:endParaRPr lang="en-US"/>
          </a:p>
        </p:txBody>
      </p:sp>
      <p:cxnSp>
        <p:nvCxnSpPr>
          <p:cNvPr id="11" name="Straight Connector 10">
            <a:extLst>
              <a:ext uri="{FF2B5EF4-FFF2-40B4-BE49-F238E27FC236}">
                <a16:creationId xmlns:a16="http://schemas.microsoft.com/office/drawing/2014/main" id="{E0C508D4-7C99-4B8D-BCDE-F0001BD345D9}"/>
              </a:ext>
            </a:extLst>
          </p:cNvPr>
          <p:cNvCxnSpPr>
            <a:cxnSpLocks/>
          </p:cNvCxnSpPr>
          <p:nvPr/>
        </p:nvCxnSpPr>
        <p:spPr>
          <a:xfrm flipV="1">
            <a:off x="6101405" y="1883336"/>
            <a:ext cx="0" cy="43996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49BF61B-7951-48F4-982B-9401A483FFBF}"/>
              </a:ext>
            </a:extLst>
          </p:cNvPr>
          <p:cNvCxnSpPr>
            <a:cxnSpLocks/>
          </p:cNvCxnSpPr>
          <p:nvPr/>
        </p:nvCxnSpPr>
        <p:spPr>
          <a:xfrm flipH="1">
            <a:off x="577485" y="273859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976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A94CB-6BE5-4B9E-B0A6-54F83B201A64}"/>
              </a:ext>
            </a:extLst>
          </p:cNvPr>
          <p:cNvSpPr>
            <a:spLocks noGrp="1"/>
          </p:cNvSpPr>
          <p:nvPr>
            <p:ph type="title"/>
          </p:nvPr>
        </p:nvSpPr>
        <p:spPr>
          <a:xfrm>
            <a:off x="571500" y="717452"/>
            <a:ext cx="11049000" cy="1161836"/>
          </a:xfrm>
        </p:spPr>
        <p:txBody>
          <a:bodyPr anchor="t"/>
          <a:lstStyle/>
          <a:p>
            <a:r>
              <a:rPr lang="en-US"/>
              <a:t>Click to edit Master title style</a:t>
            </a:r>
            <a:endParaRPr lang="en-US" dirty="0"/>
          </a:p>
        </p:txBody>
      </p:sp>
      <p:sp>
        <p:nvSpPr>
          <p:cNvPr id="3" name="Date Placeholder 2">
            <a:extLst>
              <a:ext uri="{FF2B5EF4-FFF2-40B4-BE49-F238E27FC236}">
                <a16:creationId xmlns:a16="http://schemas.microsoft.com/office/drawing/2014/main" id="{75E8643C-1A5D-4F23-B0D7-5B46F5E456B4}"/>
              </a:ext>
            </a:extLst>
          </p:cNvPr>
          <p:cNvSpPr>
            <a:spLocks noGrp="1"/>
          </p:cNvSpPr>
          <p:nvPr>
            <p:ph type="dt" sz="half" idx="10"/>
          </p:nvPr>
        </p:nvSpPr>
        <p:spPr/>
        <p:txBody>
          <a:bodyPr/>
          <a:lstStyle/>
          <a:p>
            <a:fld id="{1C8322F6-1C60-46CF-968C-BC20E470F443}" type="datetimeFigureOut">
              <a:rPr lang="en-US" smtClean="0"/>
              <a:t>2/3/2023</a:t>
            </a:fld>
            <a:endParaRPr lang="en-US"/>
          </a:p>
        </p:txBody>
      </p:sp>
      <p:sp>
        <p:nvSpPr>
          <p:cNvPr id="4" name="Footer Placeholder 3">
            <a:extLst>
              <a:ext uri="{FF2B5EF4-FFF2-40B4-BE49-F238E27FC236}">
                <a16:creationId xmlns:a16="http://schemas.microsoft.com/office/drawing/2014/main" id="{0C1A3394-78CC-43B0-9762-5E826F8BBFD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C347F0A-1980-4E13-AB22-AE3B8AA44058}"/>
              </a:ext>
            </a:extLst>
          </p:cNvPr>
          <p:cNvSpPr>
            <a:spLocks noGrp="1"/>
          </p:cNvSpPr>
          <p:nvPr>
            <p:ph type="sldNum" sz="quarter" idx="12"/>
          </p:nvPr>
        </p:nvSpPr>
        <p:spPr/>
        <p:txBody>
          <a:bodyPr/>
          <a:lstStyle/>
          <a:p>
            <a:fld id="{5EEB83C2-341F-4C28-A243-1C56DDDA54D3}" type="slidenum">
              <a:rPr lang="en-US" smtClean="0"/>
              <a:t>‹#›</a:t>
            </a:fld>
            <a:endParaRPr lang="en-US"/>
          </a:p>
        </p:txBody>
      </p:sp>
      <p:cxnSp>
        <p:nvCxnSpPr>
          <p:cNvPr id="7" name="Straight Connector 6">
            <a:extLst>
              <a:ext uri="{FF2B5EF4-FFF2-40B4-BE49-F238E27FC236}">
                <a16:creationId xmlns:a16="http://schemas.microsoft.com/office/drawing/2014/main" id="{4E9D858B-8A9C-4235-B151-81C99A3D20D2}"/>
              </a:ext>
            </a:extLst>
          </p:cNvPr>
          <p:cNvCxnSpPr>
            <a:cxnSpLocks/>
          </p:cNvCxnSpPr>
          <p:nvPr/>
        </p:nvCxnSpPr>
        <p:spPr>
          <a:xfrm flipH="1">
            <a:off x="577485"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36C7798B-3ECB-4076-8955-A82116BB0D25}"/>
              </a:ext>
            </a:extLst>
          </p:cNvPr>
          <p:cNvCxnSpPr>
            <a:cxnSpLocks/>
          </p:cNvCxnSpPr>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2136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C61D85-3E72-406F-AB26-B4ED94918442}"/>
              </a:ext>
            </a:extLst>
          </p:cNvPr>
          <p:cNvSpPr>
            <a:spLocks noGrp="1"/>
          </p:cNvSpPr>
          <p:nvPr>
            <p:ph type="dt" sz="half" idx="10"/>
          </p:nvPr>
        </p:nvSpPr>
        <p:spPr/>
        <p:txBody>
          <a:bodyPr/>
          <a:lstStyle/>
          <a:p>
            <a:fld id="{1C8322F6-1C60-46CF-968C-BC20E470F443}" type="datetimeFigureOut">
              <a:rPr lang="en-US" smtClean="0"/>
              <a:t>2/3/2023</a:t>
            </a:fld>
            <a:endParaRPr lang="en-US"/>
          </a:p>
        </p:txBody>
      </p:sp>
      <p:sp>
        <p:nvSpPr>
          <p:cNvPr id="3" name="Footer Placeholder 2">
            <a:extLst>
              <a:ext uri="{FF2B5EF4-FFF2-40B4-BE49-F238E27FC236}">
                <a16:creationId xmlns:a16="http://schemas.microsoft.com/office/drawing/2014/main" id="{499C831E-4321-467E-9090-C89C48CF2F5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68A9556-B3D8-4403-835F-11AE2D4098E9}"/>
              </a:ext>
            </a:extLst>
          </p:cNvPr>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1615913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0AA48-D521-423D-B185-6490EF57B935}"/>
              </a:ext>
            </a:extLst>
          </p:cNvPr>
          <p:cNvSpPr>
            <a:spLocks noGrp="1"/>
          </p:cNvSpPr>
          <p:nvPr>
            <p:ph type="title"/>
          </p:nvPr>
        </p:nvSpPr>
        <p:spPr>
          <a:xfrm>
            <a:off x="572201" y="810344"/>
            <a:ext cx="3478084" cy="1408062"/>
          </a:xfrm>
        </p:spPr>
        <p:txBody>
          <a:bodyPr anchor="t"/>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B64E6DD-DDD2-4ED6-B8A9-A8B6D7656549}"/>
              </a:ext>
            </a:extLst>
          </p:cNvPr>
          <p:cNvSpPr>
            <a:spLocks noGrp="1"/>
          </p:cNvSpPr>
          <p:nvPr>
            <p:ph idx="1"/>
          </p:nvPr>
        </p:nvSpPr>
        <p:spPr>
          <a:xfrm>
            <a:off x="4919809" y="931232"/>
            <a:ext cx="6700679" cy="507936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A3F08F5E-AD33-4ACF-84C9-78B0FF6BE3AC}"/>
              </a:ext>
            </a:extLst>
          </p:cNvPr>
          <p:cNvSpPr>
            <a:spLocks noGrp="1"/>
          </p:cNvSpPr>
          <p:nvPr>
            <p:ph type="body" sz="half" idx="2"/>
          </p:nvPr>
        </p:nvSpPr>
        <p:spPr>
          <a:xfrm>
            <a:off x="571500" y="2578608"/>
            <a:ext cx="3478783" cy="34172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D7604E-7DD4-4497-B325-74F899E8ACC6}"/>
              </a:ext>
            </a:extLst>
          </p:cNvPr>
          <p:cNvSpPr>
            <a:spLocks noGrp="1"/>
          </p:cNvSpPr>
          <p:nvPr>
            <p:ph type="dt" sz="half" idx="10"/>
          </p:nvPr>
        </p:nvSpPr>
        <p:spPr/>
        <p:txBody>
          <a:bodyPr/>
          <a:lstStyle/>
          <a:p>
            <a:fld id="{1C8322F6-1C60-46CF-968C-BC20E470F443}" type="datetimeFigureOut">
              <a:rPr lang="en-US" smtClean="0"/>
              <a:t>2/3/2023</a:t>
            </a:fld>
            <a:endParaRPr lang="en-US"/>
          </a:p>
        </p:txBody>
      </p:sp>
      <p:sp>
        <p:nvSpPr>
          <p:cNvPr id="6" name="Footer Placeholder 5">
            <a:extLst>
              <a:ext uri="{FF2B5EF4-FFF2-40B4-BE49-F238E27FC236}">
                <a16:creationId xmlns:a16="http://schemas.microsoft.com/office/drawing/2014/main" id="{3F02BEED-A8F6-4256-9539-4434694AA1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EA1AA6-EE0B-48FD-A7DE-6CEE6A8C7DEB}"/>
              </a:ext>
            </a:extLst>
          </p:cNvPr>
          <p:cNvSpPr>
            <a:spLocks noGrp="1"/>
          </p:cNvSpPr>
          <p:nvPr>
            <p:ph type="sldNum" sz="quarter" idx="12"/>
          </p:nvPr>
        </p:nvSpPr>
        <p:spPr/>
        <p:txBody>
          <a:bodyPr/>
          <a:lstStyle/>
          <a:p>
            <a:fld id="{5EEB83C2-341F-4C28-A243-1C56DDDA54D3}" type="slidenum">
              <a:rPr lang="en-US" smtClean="0"/>
              <a:t>‹#›</a:t>
            </a:fld>
            <a:endParaRPr lang="en-US"/>
          </a:p>
        </p:txBody>
      </p:sp>
      <p:cxnSp>
        <p:nvCxnSpPr>
          <p:cNvPr id="8" name="Straight Connector 7">
            <a:extLst>
              <a:ext uri="{FF2B5EF4-FFF2-40B4-BE49-F238E27FC236}">
                <a16:creationId xmlns:a16="http://schemas.microsoft.com/office/drawing/2014/main" id="{B3F35B32-9A23-4805-94A6-96826D202139}"/>
              </a:ext>
            </a:extLst>
          </p:cNvPr>
          <p:cNvCxnSpPr>
            <a:cxnSpLocks/>
          </p:cNvCxnSpPr>
          <p:nvPr/>
        </p:nvCxnSpPr>
        <p:spPr>
          <a:xfrm flipH="1">
            <a:off x="571500"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762BA7DA-3944-40D4-91CD-40CA24DBB79B}"/>
              </a:ext>
            </a:extLst>
          </p:cNvPr>
          <p:cNvCxnSpPr>
            <a:cxnSpLocks/>
          </p:cNvCxnSpPr>
          <p:nvPr/>
        </p:nvCxnSpPr>
        <p:spPr>
          <a:xfrm flipV="1">
            <a:off x="4419601" y="571500"/>
            <a:ext cx="0" cy="5715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8BEA0B78-39E7-4039-B8BE-4F425688C6DF}"/>
              </a:ext>
            </a:extLst>
          </p:cNvPr>
          <p:cNvCxnSpPr>
            <a:cxnSpLocks/>
          </p:cNvCxnSpPr>
          <p:nvPr/>
        </p:nvCxnSpPr>
        <p:spPr>
          <a:xfrm flipH="1">
            <a:off x="571501" y="2406845"/>
            <a:ext cx="38481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DD68B99C-0744-42EE-9713-AB0CEC3F5D85}"/>
              </a:ext>
            </a:extLst>
          </p:cNvPr>
          <p:cNvCxnSpPr>
            <a:cxnSpLocks/>
          </p:cNvCxnSpPr>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8376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12732-5D39-4B30-A499-D51BABC882EF}"/>
              </a:ext>
            </a:extLst>
          </p:cNvPr>
          <p:cNvSpPr>
            <a:spLocks noGrp="1"/>
          </p:cNvSpPr>
          <p:nvPr>
            <p:ph type="title"/>
          </p:nvPr>
        </p:nvSpPr>
        <p:spPr>
          <a:xfrm>
            <a:off x="571499" y="802204"/>
            <a:ext cx="3478787" cy="1408062"/>
          </a:xfrm>
        </p:spPr>
        <p:txBody>
          <a:bodyPr anchor="t"/>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23AF5AEC-77BC-4A52-8A56-C6479CA6A29D}"/>
              </a:ext>
            </a:extLst>
          </p:cNvPr>
          <p:cNvSpPr>
            <a:spLocks noGrp="1"/>
          </p:cNvSpPr>
          <p:nvPr>
            <p:ph type="pic" idx="1"/>
          </p:nvPr>
        </p:nvSpPr>
        <p:spPr>
          <a:xfrm>
            <a:off x="4723467" y="847384"/>
            <a:ext cx="6907844" cy="52168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60A9240-8762-4C7D-AF22-A844CB2EC871}"/>
              </a:ext>
            </a:extLst>
          </p:cNvPr>
          <p:cNvSpPr>
            <a:spLocks noGrp="1"/>
          </p:cNvSpPr>
          <p:nvPr>
            <p:ph type="body" sz="half" idx="2"/>
          </p:nvPr>
        </p:nvSpPr>
        <p:spPr>
          <a:xfrm>
            <a:off x="571498" y="2574906"/>
            <a:ext cx="3478787" cy="343571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995685-E45D-4E74-8B78-D3B8E85C434D}"/>
              </a:ext>
            </a:extLst>
          </p:cNvPr>
          <p:cNvSpPr>
            <a:spLocks noGrp="1"/>
          </p:cNvSpPr>
          <p:nvPr>
            <p:ph type="dt" sz="half" idx="10"/>
          </p:nvPr>
        </p:nvSpPr>
        <p:spPr/>
        <p:txBody>
          <a:bodyPr/>
          <a:lstStyle/>
          <a:p>
            <a:fld id="{1C8322F6-1C60-46CF-968C-BC20E470F443}" type="datetimeFigureOut">
              <a:rPr lang="en-US" smtClean="0"/>
              <a:t>2/3/2023</a:t>
            </a:fld>
            <a:endParaRPr lang="en-US"/>
          </a:p>
        </p:txBody>
      </p:sp>
      <p:sp>
        <p:nvSpPr>
          <p:cNvPr id="6" name="Footer Placeholder 5">
            <a:extLst>
              <a:ext uri="{FF2B5EF4-FFF2-40B4-BE49-F238E27FC236}">
                <a16:creationId xmlns:a16="http://schemas.microsoft.com/office/drawing/2014/main" id="{321FCBA3-0FF5-47C2-901A-645F6185D24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030381-5320-46AD-A0B9-7C04B3E5A202}"/>
              </a:ext>
            </a:extLst>
          </p:cNvPr>
          <p:cNvSpPr>
            <a:spLocks noGrp="1"/>
          </p:cNvSpPr>
          <p:nvPr>
            <p:ph type="sldNum" sz="quarter" idx="12"/>
          </p:nvPr>
        </p:nvSpPr>
        <p:spPr/>
        <p:txBody>
          <a:bodyPr/>
          <a:lstStyle/>
          <a:p>
            <a:fld id="{5EEB83C2-341F-4C28-A243-1C56DDDA54D3}" type="slidenum">
              <a:rPr lang="en-US" smtClean="0"/>
              <a:t>‹#›</a:t>
            </a:fld>
            <a:endParaRPr lang="en-US"/>
          </a:p>
        </p:txBody>
      </p:sp>
      <p:cxnSp>
        <p:nvCxnSpPr>
          <p:cNvPr id="8" name="Straight Connector 7">
            <a:extLst>
              <a:ext uri="{FF2B5EF4-FFF2-40B4-BE49-F238E27FC236}">
                <a16:creationId xmlns:a16="http://schemas.microsoft.com/office/drawing/2014/main" id="{5357A432-D933-402A-8657-216EE20450EE}"/>
              </a:ext>
            </a:extLst>
          </p:cNvPr>
          <p:cNvCxnSpPr>
            <a:cxnSpLocks/>
          </p:cNvCxnSpPr>
          <p:nvPr/>
        </p:nvCxnSpPr>
        <p:spPr>
          <a:xfrm flipH="1">
            <a:off x="571500"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1B1E0F3-D71B-436F-A10B-B6EA7125F684}"/>
              </a:ext>
            </a:extLst>
          </p:cNvPr>
          <p:cNvCxnSpPr>
            <a:cxnSpLocks/>
          </p:cNvCxnSpPr>
          <p:nvPr/>
        </p:nvCxnSpPr>
        <p:spPr>
          <a:xfrm flipV="1">
            <a:off x="4419601" y="571500"/>
            <a:ext cx="0" cy="5715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BDEE64F5-2B48-4A2E-BA5E-1D37F1A7C9A3}"/>
              </a:ext>
            </a:extLst>
          </p:cNvPr>
          <p:cNvCxnSpPr>
            <a:cxnSpLocks/>
          </p:cNvCxnSpPr>
          <p:nvPr/>
        </p:nvCxnSpPr>
        <p:spPr>
          <a:xfrm flipH="1">
            <a:off x="571501" y="2406845"/>
            <a:ext cx="38481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099BF9AA-A2C8-4233-B597-EB11C6D6A0E0}"/>
              </a:ext>
            </a:extLst>
          </p:cNvPr>
          <p:cNvCxnSpPr>
            <a:cxnSpLocks/>
          </p:cNvCxnSpPr>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1654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9E1467D-9ED1-4211-A71E-41C91C755C9D}"/>
              </a:ext>
            </a:extLst>
          </p:cNvPr>
          <p:cNvSpPr>
            <a:spLocks noGrp="1"/>
          </p:cNvSpPr>
          <p:nvPr>
            <p:ph type="title"/>
          </p:nvPr>
        </p:nvSpPr>
        <p:spPr>
          <a:xfrm>
            <a:off x="571500" y="689289"/>
            <a:ext cx="11049000" cy="108410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1F8A6A1-C9C7-4FDF-B4DA-1E86B6A355F8}"/>
              </a:ext>
            </a:extLst>
          </p:cNvPr>
          <p:cNvSpPr>
            <a:spLocks noGrp="1"/>
          </p:cNvSpPr>
          <p:nvPr>
            <p:ph type="body" idx="1"/>
          </p:nvPr>
        </p:nvSpPr>
        <p:spPr>
          <a:xfrm>
            <a:off x="571499" y="2075688"/>
            <a:ext cx="11059811" cy="381808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AACC44A-C635-4CD0-90E9-D9503AF4CCF2}"/>
              </a:ext>
            </a:extLst>
          </p:cNvPr>
          <p:cNvSpPr>
            <a:spLocks noGrp="1"/>
          </p:cNvSpPr>
          <p:nvPr>
            <p:ph type="dt" sz="half" idx="2"/>
          </p:nvPr>
        </p:nvSpPr>
        <p:spPr>
          <a:xfrm>
            <a:off x="8036732" y="6397103"/>
            <a:ext cx="3091928" cy="365125"/>
          </a:xfrm>
          <a:prstGeom prst="rect">
            <a:avLst/>
          </a:prstGeom>
        </p:spPr>
        <p:txBody>
          <a:bodyPr vert="horz" lIns="91440" tIns="45720" rIns="91440" bIns="45720" rtlCol="0" anchor="ctr"/>
          <a:lstStyle>
            <a:lvl1pPr algn="r">
              <a:defRPr sz="800" cap="all" spc="200" baseline="0">
                <a:solidFill>
                  <a:schemeClr val="tx1"/>
                </a:solidFill>
              </a:defRPr>
            </a:lvl1pPr>
          </a:lstStyle>
          <a:p>
            <a:fld id="{1C8322F6-1C60-46CF-968C-BC20E470F443}" type="datetimeFigureOut">
              <a:rPr lang="en-US" smtClean="0"/>
              <a:t>2/3/2023</a:t>
            </a:fld>
            <a:endParaRPr lang="en-US"/>
          </a:p>
        </p:txBody>
      </p:sp>
      <p:sp>
        <p:nvSpPr>
          <p:cNvPr id="5" name="Footer Placeholder 4">
            <a:extLst>
              <a:ext uri="{FF2B5EF4-FFF2-40B4-BE49-F238E27FC236}">
                <a16:creationId xmlns:a16="http://schemas.microsoft.com/office/drawing/2014/main" id="{58ABF682-1A47-492C-81E3-9DB0A50ECB1F}"/>
              </a:ext>
            </a:extLst>
          </p:cNvPr>
          <p:cNvSpPr>
            <a:spLocks noGrp="1"/>
          </p:cNvSpPr>
          <p:nvPr>
            <p:ph type="ftr" sz="quarter" idx="3"/>
          </p:nvPr>
        </p:nvSpPr>
        <p:spPr>
          <a:xfrm>
            <a:off x="475782" y="6397103"/>
            <a:ext cx="4114800" cy="365125"/>
          </a:xfrm>
          <a:prstGeom prst="rect">
            <a:avLst/>
          </a:prstGeom>
        </p:spPr>
        <p:txBody>
          <a:bodyPr vert="horz" lIns="91440" tIns="45720" rIns="91440" bIns="45720" rtlCol="0" anchor="ctr"/>
          <a:lstStyle>
            <a:lvl1pPr algn="l">
              <a:defRPr sz="800" cap="all" spc="200" baseline="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6CCC814B-9105-44ED-98A9-D326B2E2605C}"/>
              </a:ext>
            </a:extLst>
          </p:cNvPr>
          <p:cNvSpPr>
            <a:spLocks noGrp="1"/>
          </p:cNvSpPr>
          <p:nvPr>
            <p:ph type="sldNum" sz="quarter" idx="4"/>
          </p:nvPr>
        </p:nvSpPr>
        <p:spPr>
          <a:xfrm>
            <a:off x="11024553" y="6397103"/>
            <a:ext cx="700775" cy="365125"/>
          </a:xfrm>
          <a:prstGeom prst="rect">
            <a:avLst/>
          </a:prstGeom>
        </p:spPr>
        <p:txBody>
          <a:bodyPr vert="horz" lIns="91440" tIns="45720" rIns="91440" bIns="45720" rtlCol="0" anchor="ctr"/>
          <a:lstStyle>
            <a:lvl1pPr algn="r">
              <a:defRPr sz="800">
                <a:solidFill>
                  <a:schemeClr val="tx1"/>
                </a:solidFill>
              </a:defRPr>
            </a:lvl1pPr>
          </a:lstStyle>
          <a:p>
            <a:fld id="{5EEB83C2-341F-4C28-A243-1C56DDDA54D3}" type="slidenum">
              <a:rPr lang="en-US" smtClean="0"/>
              <a:t>‹#›</a:t>
            </a:fld>
            <a:endParaRPr lang="en-US"/>
          </a:p>
        </p:txBody>
      </p:sp>
      <p:cxnSp>
        <p:nvCxnSpPr>
          <p:cNvPr id="20" name="Straight Connector 19">
            <a:extLst>
              <a:ext uri="{FF2B5EF4-FFF2-40B4-BE49-F238E27FC236}">
                <a16:creationId xmlns:a16="http://schemas.microsoft.com/office/drawing/2014/main" id="{A6814345-41DE-42C5-8657-66C1417DF81A}"/>
              </a:ext>
            </a:extLst>
          </p:cNvPr>
          <p:cNvCxnSpPr>
            <a:cxnSpLocks/>
          </p:cNvCxnSpPr>
          <p:nvPr/>
        </p:nvCxnSpPr>
        <p:spPr>
          <a:xfrm flipH="1">
            <a:off x="566094" y="6286347"/>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7E68E419-3727-4F5E-8840-AF149B33B0B7}"/>
              </a:ext>
            </a:extLst>
          </p:cNvPr>
          <p:cNvCxnSpPr>
            <a:cxnSpLocks/>
          </p:cNvCxnSpPr>
          <p:nvPr/>
        </p:nvCxnSpPr>
        <p:spPr>
          <a:xfrm flipH="1">
            <a:off x="577485" y="1883336"/>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519B6EC-D7AE-452F-8D0C-D11BD3377F3E}"/>
              </a:ext>
            </a:extLst>
          </p:cNvPr>
          <p:cNvCxnSpPr>
            <a:cxnSpLocks/>
          </p:cNvCxnSpPr>
          <p:nvPr/>
        </p:nvCxnSpPr>
        <p:spPr>
          <a:xfrm flipH="1">
            <a:off x="577485"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0619346"/>
      </p:ext>
    </p:extLst>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45" r:id="rId4"/>
    <p:sldLayoutId id="2147483746" r:id="rId5"/>
    <p:sldLayoutId id="2147483751" r:id="rId6"/>
    <p:sldLayoutId id="2147483747" r:id="rId7"/>
    <p:sldLayoutId id="2147483748" r:id="rId8"/>
    <p:sldLayoutId id="2147483749" r:id="rId9"/>
    <p:sldLayoutId id="2147483750" r:id="rId10"/>
    <p:sldLayoutId id="2147483752" r:id="rId11"/>
  </p:sldLayoutIdLst>
  <p:txStyles>
    <p:titleStyle>
      <a:lvl1pPr algn="l" defTabSz="914400" rtl="0" eaLnBrk="1" latinLnBrk="0" hangingPunct="1">
        <a:lnSpc>
          <a:spcPct val="90000"/>
        </a:lnSpc>
        <a:spcBef>
          <a:spcPct val="0"/>
        </a:spcBef>
        <a:buNone/>
        <a:defRPr sz="4000" kern="1200" spc="-100" baseline="0">
          <a:solidFill>
            <a:schemeClr val="tx1"/>
          </a:solidFill>
          <a:latin typeface="Batang" panose="02030600000101010101" pitchFamily="18" charset="-127"/>
          <a:ea typeface="Batang" panose="02030600000101010101" pitchFamily="18" charset="-127"/>
          <a:cs typeface="+mj-cs"/>
        </a:defRPr>
      </a:lvl1pPr>
    </p:titleStyle>
    <p:bodyStyle>
      <a:lvl1pPr marL="228600" indent="-228600" algn="l" defTabSz="914400" rtl="0" eaLnBrk="1" latinLnBrk="0" hangingPunct="1">
        <a:lnSpc>
          <a:spcPct val="120000"/>
        </a:lnSpc>
        <a:spcBef>
          <a:spcPts val="1000"/>
        </a:spcBef>
        <a:buSzPct val="80000"/>
        <a:buFont typeface="Arial" panose="020B0604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20000"/>
        </a:lnSpc>
        <a:spcBef>
          <a:spcPts val="500"/>
        </a:spcBef>
        <a:buSzPct val="80000"/>
        <a:buFont typeface="Avenir Next LT Pro Light" panose="020B0304020202020204"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120000"/>
        </a:lnSpc>
        <a:spcBef>
          <a:spcPts val="500"/>
        </a:spcBef>
        <a:buSzPct val="80000"/>
        <a:buFont typeface="Arial" panose="020B0604020202020204" pitchFamily="34" charset="0"/>
        <a:buChar char="•"/>
        <a:defRPr sz="1600" kern="1200">
          <a:solidFill>
            <a:schemeClr val="tx1"/>
          </a:solidFill>
          <a:latin typeface="+mn-lt"/>
          <a:ea typeface="+mn-ea"/>
          <a:cs typeface="+mn-cs"/>
        </a:defRPr>
      </a:lvl3pPr>
      <a:lvl4pPr marL="1005840" indent="-228600" algn="l" defTabSz="914400" rtl="0" eaLnBrk="1" latinLnBrk="0" hangingPunct="1">
        <a:lnSpc>
          <a:spcPct val="120000"/>
        </a:lnSpc>
        <a:spcBef>
          <a:spcPts val="500"/>
        </a:spcBef>
        <a:buSzPct val="80000"/>
        <a:buFont typeface="Avenir Next LT Pro Light" panose="020B0304020202020204" pitchFamily="34" charset="0"/>
        <a:buChar char="–"/>
        <a:defRPr sz="1400" kern="1200">
          <a:solidFill>
            <a:schemeClr val="tx1"/>
          </a:solidFill>
          <a:latin typeface="+mn-lt"/>
          <a:ea typeface="+mn-ea"/>
          <a:cs typeface="+mn-cs"/>
        </a:defRPr>
      </a:lvl4pPr>
      <a:lvl5pPr marL="1280160" indent="-228600" algn="l" defTabSz="914400" rtl="0" eaLnBrk="1" latinLnBrk="0" hangingPunct="1">
        <a:lnSpc>
          <a:spcPct val="120000"/>
        </a:lnSpc>
        <a:spcBef>
          <a:spcPts val="500"/>
        </a:spcBef>
        <a:buSzPct val="80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43" name="Rectangle 42">
            <a:extLst>
              <a:ext uri="{FF2B5EF4-FFF2-40B4-BE49-F238E27FC236}">
                <a16:creationId xmlns:a16="http://schemas.microsoft.com/office/drawing/2014/main" id="{60220DBA-8988-4873-8FCD-3FFAC3CF1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3">
            <a:extLst>
              <a:ext uri="{FF2B5EF4-FFF2-40B4-BE49-F238E27FC236}">
                <a16:creationId xmlns:a16="http://schemas.microsoft.com/office/drawing/2014/main" id="{FDAD2751-EB06-4894-CD52-912A69A2838D}"/>
              </a:ext>
            </a:extLst>
          </p:cNvPr>
          <p:cNvPicPr>
            <a:picLocks noChangeAspect="1"/>
          </p:cNvPicPr>
          <p:nvPr/>
        </p:nvPicPr>
        <p:blipFill rotWithShape="1">
          <a:blip r:embed="rId2"/>
          <a:srcRect t="29688"/>
          <a:stretch/>
        </p:blipFill>
        <p:spPr>
          <a:xfrm>
            <a:off x="20" y="10"/>
            <a:ext cx="12191979" cy="6857989"/>
          </a:xfrm>
          <a:prstGeom prst="rect">
            <a:avLst/>
          </a:prstGeom>
        </p:spPr>
      </p:pic>
      <p:sp>
        <p:nvSpPr>
          <p:cNvPr id="45" name="Rectangle 44">
            <a:extLst>
              <a:ext uri="{FF2B5EF4-FFF2-40B4-BE49-F238E27FC236}">
                <a16:creationId xmlns:a16="http://schemas.microsoft.com/office/drawing/2014/main" id="{0201E0F5-610E-4FD9-AB5E-070695DB10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90322" y="1290319"/>
            <a:ext cx="6858002" cy="4277360"/>
          </a:xfrm>
          <a:prstGeom prst="rect">
            <a:avLst/>
          </a:prstGeom>
          <a:gradFill flip="none" rotWithShape="1">
            <a:gsLst>
              <a:gs pos="0">
                <a:srgbClr val="000000">
                  <a:alpha val="0"/>
                </a:srgbClr>
              </a:gs>
              <a:gs pos="43000">
                <a:srgbClr val="000000">
                  <a:alpha val="23000"/>
                </a:srgbClr>
              </a:gs>
              <a:gs pos="100000">
                <a:srgbClr val="000000">
                  <a:alpha val="36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E7BCAA0D-5EB2-4E14-BDFE-07A3F3504F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5780937" y="446946"/>
            <a:ext cx="6858002" cy="5964106"/>
          </a:xfrm>
          <a:prstGeom prst="rect">
            <a:avLst/>
          </a:prstGeom>
          <a:gradFill flip="none" rotWithShape="1">
            <a:gsLst>
              <a:gs pos="0">
                <a:srgbClr val="000000">
                  <a:alpha val="0"/>
                </a:srgbClr>
              </a:gs>
              <a:gs pos="49000">
                <a:srgbClr val="000000">
                  <a:alpha val="23000"/>
                </a:srgbClr>
              </a:gs>
              <a:gs pos="100000">
                <a:srgbClr val="000000">
                  <a:alpha val="41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604111" y="1872363"/>
            <a:ext cx="6057898" cy="4135529"/>
          </a:xfrm>
        </p:spPr>
        <p:txBody>
          <a:bodyPr anchor="b">
            <a:normAutofit/>
          </a:bodyPr>
          <a:lstStyle/>
          <a:p>
            <a:pPr algn="r"/>
            <a:r>
              <a:rPr lang="en-GB" sz="6000" b="1" dirty="0">
                <a:solidFill>
                  <a:srgbClr val="FFFFFF"/>
                </a:solidFill>
                <a:latin typeface="Batang"/>
                <a:ea typeface="Batang"/>
                <a:cs typeface="Calibri Light"/>
              </a:rPr>
              <a:t>E-Learning</a:t>
            </a:r>
            <a:endParaRPr lang="en-GB" sz="6000" b="1">
              <a:solidFill>
                <a:srgbClr val="FFFFFF"/>
              </a:solidFill>
              <a:cs typeface="Calibri Light"/>
            </a:endParaRPr>
          </a:p>
        </p:txBody>
      </p:sp>
      <p:sp>
        <p:nvSpPr>
          <p:cNvPr id="3" name="Subtitle 2"/>
          <p:cNvSpPr>
            <a:spLocks noGrp="1"/>
          </p:cNvSpPr>
          <p:nvPr>
            <p:ph type="subTitle" idx="1"/>
          </p:nvPr>
        </p:nvSpPr>
        <p:spPr>
          <a:xfrm>
            <a:off x="571502" y="917843"/>
            <a:ext cx="6119968" cy="858747"/>
          </a:xfrm>
        </p:spPr>
        <p:txBody>
          <a:bodyPr vert="horz" lIns="91440" tIns="45720" rIns="91440" bIns="45720" rtlCol="0" anchor="t">
            <a:normAutofit/>
          </a:bodyPr>
          <a:lstStyle/>
          <a:p>
            <a:r>
              <a:rPr lang="en-GB" b="1" dirty="0">
                <a:highlight>
                  <a:srgbClr val="C0C0C0"/>
                </a:highlight>
                <a:cs typeface="Calibri"/>
              </a:rPr>
              <a:t>By: Pilar Habash &amp; Sulaf Al-Ayyoub</a:t>
            </a:r>
            <a:endParaRPr lang="en-GB" b="1" dirty="0">
              <a:highlight>
                <a:srgbClr val="C0C0C0"/>
              </a:highlight>
            </a:endParaRPr>
          </a:p>
        </p:txBody>
      </p:sp>
      <p:cxnSp>
        <p:nvCxnSpPr>
          <p:cNvPr id="49" name="Straight Connector 48">
            <a:extLst>
              <a:ext uri="{FF2B5EF4-FFF2-40B4-BE49-F238E27FC236}">
                <a16:creationId xmlns:a16="http://schemas.microsoft.com/office/drawing/2014/main" id="{3A8CB1B5-064D-4590-A7F2-70C604854D3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65874" y="571500"/>
            <a:ext cx="11060262"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95C0F619-4F98-49B2-B92F-39B242F38F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65874" y="6287848"/>
            <a:ext cx="11060263"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857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97E6C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F94B5-4FFA-E6A2-7E90-2D6C4C396915}"/>
              </a:ext>
            </a:extLst>
          </p:cNvPr>
          <p:cNvSpPr>
            <a:spLocks noGrp="1"/>
          </p:cNvSpPr>
          <p:nvPr>
            <p:ph type="title"/>
          </p:nvPr>
        </p:nvSpPr>
        <p:spPr/>
        <p:txBody>
          <a:bodyPr/>
          <a:lstStyle/>
          <a:p>
            <a:pPr algn="ctr"/>
            <a:r>
              <a:rPr lang="en-GB" b="1" dirty="0">
                <a:latin typeface="Batang"/>
                <a:ea typeface="Batang"/>
              </a:rPr>
              <a:t>What is E- Learning ?</a:t>
            </a:r>
            <a:endParaRPr lang="en-GB" b="1" dirty="0"/>
          </a:p>
        </p:txBody>
      </p:sp>
      <p:sp>
        <p:nvSpPr>
          <p:cNvPr id="3" name="Content Placeholder 2">
            <a:extLst>
              <a:ext uri="{FF2B5EF4-FFF2-40B4-BE49-F238E27FC236}">
                <a16:creationId xmlns:a16="http://schemas.microsoft.com/office/drawing/2014/main" id="{2DBA3072-4F4B-75CB-F61C-18606A385F29}"/>
              </a:ext>
            </a:extLst>
          </p:cNvPr>
          <p:cNvSpPr>
            <a:spLocks noGrp="1"/>
          </p:cNvSpPr>
          <p:nvPr>
            <p:ph idx="1"/>
          </p:nvPr>
        </p:nvSpPr>
        <p:spPr/>
        <p:txBody>
          <a:bodyPr vert="horz" lIns="91440" tIns="45720" rIns="91440" bIns="45720" rtlCol="0" anchor="t">
            <a:normAutofit/>
          </a:bodyPr>
          <a:lstStyle/>
          <a:p>
            <a:r>
              <a:rPr lang="en-GB" sz="3200" b="1" dirty="0">
                <a:ea typeface="+mn-lt"/>
                <a:cs typeface="+mn-lt"/>
              </a:rPr>
              <a:t>E-learning is described as "learning that is enabled electronically“. It is helpful for students to access their learning materials through the internet for improved education, you can receive and share information through E-learning. </a:t>
            </a:r>
            <a:endParaRPr lang="en-GB" sz="3200" b="1" dirty="0"/>
          </a:p>
        </p:txBody>
      </p:sp>
    </p:spTree>
    <p:extLst>
      <p:ext uri="{BB962C8B-B14F-4D97-AF65-F5344CB8AC3E}">
        <p14:creationId xmlns:p14="http://schemas.microsoft.com/office/powerpoint/2010/main" val="1523476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97E6C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267E2-D4E2-0FAD-E90F-7520A3B7D197}"/>
              </a:ext>
            </a:extLst>
          </p:cNvPr>
          <p:cNvSpPr>
            <a:spLocks noGrp="1"/>
          </p:cNvSpPr>
          <p:nvPr>
            <p:ph type="title"/>
          </p:nvPr>
        </p:nvSpPr>
        <p:spPr/>
        <p:txBody>
          <a:bodyPr/>
          <a:lstStyle/>
          <a:p>
            <a:pPr algn="ctr"/>
            <a:r>
              <a:rPr lang="en-GB" b="1" dirty="0">
                <a:latin typeface="Batang"/>
                <a:ea typeface="Batang"/>
              </a:rPr>
              <a:t>How is E- Learning Helpful?</a:t>
            </a:r>
            <a:endParaRPr lang="en-GB" b="1"/>
          </a:p>
        </p:txBody>
      </p:sp>
      <p:sp>
        <p:nvSpPr>
          <p:cNvPr id="3" name="Content Placeholder 2">
            <a:extLst>
              <a:ext uri="{FF2B5EF4-FFF2-40B4-BE49-F238E27FC236}">
                <a16:creationId xmlns:a16="http://schemas.microsoft.com/office/drawing/2014/main" id="{BECDCC2A-3CAE-345E-BDBB-C3A6BADEAB89}"/>
              </a:ext>
            </a:extLst>
          </p:cNvPr>
          <p:cNvSpPr>
            <a:spLocks noGrp="1"/>
          </p:cNvSpPr>
          <p:nvPr>
            <p:ph idx="1"/>
          </p:nvPr>
        </p:nvSpPr>
        <p:spPr/>
        <p:txBody>
          <a:bodyPr vert="horz" lIns="91440" tIns="45720" rIns="91440" bIns="45720" rtlCol="0" anchor="t">
            <a:normAutofit/>
          </a:bodyPr>
          <a:lstStyle/>
          <a:p>
            <a:r>
              <a:rPr lang="en-GB" sz="2800" b="1" dirty="0">
                <a:ea typeface="+mn-lt"/>
                <a:cs typeface="+mn-lt"/>
              </a:rPr>
              <a:t>eLearning is a method of sharing knowledge through media such as CDs, web conferencing, and more. It is much more effective faster, and simpler way of communication and receiving knowledge.</a:t>
            </a:r>
            <a:endParaRPr lang="en-GB" b="1" dirty="0"/>
          </a:p>
        </p:txBody>
      </p:sp>
      <p:pic>
        <p:nvPicPr>
          <p:cNvPr id="6148" name="Picture 4">
            <a:extLst>
              <a:ext uri="{FF2B5EF4-FFF2-40B4-BE49-F238E27FC236}">
                <a16:creationId xmlns:a16="http://schemas.microsoft.com/office/drawing/2014/main" id="{F681534E-57DF-063F-62EA-52BDE7381E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32985" y="3756918"/>
            <a:ext cx="2229757" cy="2229757"/>
          </a:xfrm>
          <a:prstGeom prst="rect">
            <a:avLst/>
          </a:prstGeom>
          <a:noFill/>
          <a:extLst>
            <a:ext uri="{909E8E84-426E-40DD-AFC4-6F175D3DCCD1}">
              <a14:hiddenFill xmlns:a14="http://schemas.microsoft.com/office/drawing/2010/main">
                <a:solidFill>
                  <a:srgbClr val="FFFFFF"/>
                </a:solidFill>
              </a14:hiddenFill>
            </a:ext>
          </a:extLst>
        </p:spPr>
      </p:pic>
      <p:pic>
        <p:nvPicPr>
          <p:cNvPr id="6150" name="Picture 6" descr="What can we do for your business – Insuma">
            <a:extLst>
              <a:ext uri="{FF2B5EF4-FFF2-40B4-BE49-F238E27FC236}">
                <a16:creationId xmlns:a16="http://schemas.microsoft.com/office/drawing/2014/main" id="{C7872042-DA91-3EA3-275F-1FC20EBFF46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45369" y="3581800"/>
            <a:ext cx="2631831" cy="26318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268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97E6C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267E2-D4E2-0FAD-E90F-7520A3B7D197}"/>
              </a:ext>
            </a:extLst>
          </p:cNvPr>
          <p:cNvSpPr>
            <a:spLocks noGrp="1"/>
          </p:cNvSpPr>
          <p:nvPr>
            <p:ph type="title"/>
          </p:nvPr>
        </p:nvSpPr>
        <p:spPr>
          <a:xfrm>
            <a:off x="571500" y="662312"/>
            <a:ext cx="11049000" cy="1084101"/>
          </a:xfrm>
        </p:spPr>
        <p:txBody>
          <a:bodyPr/>
          <a:lstStyle/>
          <a:p>
            <a:pPr algn="ctr"/>
            <a:r>
              <a:rPr lang="en-GB" b="1" dirty="0"/>
              <a:t>Types of E-learning</a:t>
            </a:r>
          </a:p>
        </p:txBody>
      </p:sp>
      <p:sp>
        <p:nvSpPr>
          <p:cNvPr id="3" name="Content Placeholder 2">
            <a:extLst>
              <a:ext uri="{FF2B5EF4-FFF2-40B4-BE49-F238E27FC236}">
                <a16:creationId xmlns:a16="http://schemas.microsoft.com/office/drawing/2014/main" id="{BECDCC2A-3CAE-345E-BDBB-C3A6BADEAB89}"/>
              </a:ext>
            </a:extLst>
          </p:cNvPr>
          <p:cNvSpPr>
            <a:spLocks noGrp="1"/>
          </p:cNvSpPr>
          <p:nvPr>
            <p:ph idx="1"/>
          </p:nvPr>
        </p:nvSpPr>
        <p:spPr>
          <a:xfrm>
            <a:off x="700454" y="2075688"/>
            <a:ext cx="11059811" cy="3910987"/>
          </a:xfrm>
        </p:spPr>
        <p:txBody>
          <a:bodyPr vert="horz" lIns="91440" tIns="45720" rIns="91440" bIns="45720" rtlCol="0" anchor="t">
            <a:normAutofit/>
          </a:bodyPr>
          <a:lstStyle/>
          <a:p>
            <a:r>
              <a:rPr lang="en-US" sz="2800" b="0" i="0" dirty="0">
                <a:solidFill>
                  <a:srgbClr val="111111"/>
                </a:solidFill>
                <a:effectLst/>
                <a:latin typeface="Roboto" panose="020B0604020202020204" pitchFamily="2" charset="0"/>
              </a:rPr>
              <a:t>Social-collaborative e-learning</a:t>
            </a:r>
          </a:p>
          <a:p>
            <a:r>
              <a:rPr lang="en-US" sz="2800" b="0" i="0" dirty="0">
                <a:solidFill>
                  <a:srgbClr val="111111"/>
                </a:solidFill>
                <a:effectLst/>
                <a:latin typeface="Roboto" panose="02000000000000000000" pitchFamily="2" charset="0"/>
              </a:rPr>
              <a:t>Gamified e-learning</a:t>
            </a:r>
          </a:p>
          <a:p>
            <a:r>
              <a:rPr lang="en-GB" sz="2800" dirty="0">
                <a:latin typeface="Roboto" panose="02000000000000000000" pitchFamily="2" charset="0"/>
                <a:ea typeface="Roboto" panose="02000000000000000000" pitchFamily="2" charset="0"/>
                <a:cs typeface="Roboto" panose="02000000000000000000" pitchFamily="2" charset="0"/>
              </a:rPr>
              <a:t>Micro learning</a:t>
            </a:r>
          </a:p>
        </p:txBody>
      </p:sp>
      <p:pic>
        <p:nvPicPr>
          <p:cNvPr id="2058" name="Picture 10" descr="e-Learning – EASTERN PARTNERSHIP">
            <a:extLst>
              <a:ext uri="{FF2B5EF4-FFF2-40B4-BE49-F238E27FC236}">
                <a16:creationId xmlns:a16="http://schemas.microsoft.com/office/drawing/2014/main" id="{16AC66EE-B0B9-B7D5-BFC7-C51127E1105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30359" y="2075688"/>
            <a:ext cx="5020774" cy="3976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3573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97E6C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267E2-D4E2-0FAD-E90F-7520A3B7D197}"/>
              </a:ext>
            </a:extLst>
          </p:cNvPr>
          <p:cNvSpPr>
            <a:spLocks noGrp="1"/>
          </p:cNvSpPr>
          <p:nvPr>
            <p:ph type="title"/>
          </p:nvPr>
        </p:nvSpPr>
        <p:spPr/>
        <p:txBody>
          <a:bodyPr>
            <a:normAutofit fontScale="90000"/>
          </a:bodyPr>
          <a:lstStyle/>
          <a:p>
            <a:r>
              <a:rPr lang="en-US" b="0" i="0" dirty="0">
                <a:solidFill>
                  <a:srgbClr val="111111"/>
                </a:solidFill>
                <a:effectLst/>
                <a:latin typeface="Roboto" panose="020B0604020202020204" pitchFamily="2" charset="0"/>
              </a:rPr>
              <a:t>Social-collaborative e-learning</a:t>
            </a:r>
            <a:br>
              <a:rPr lang="en-US" b="0" i="0" dirty="0">
                <a:solidFill>
                  <a:srgbClr val="111111"/>
                </a:solidFill>
                <a:effectLst/>
                <a:latin typeface="Roboto" panose="020B0604020202020204" pitchFamily="2" charset="0"/>
              </a:rPr>
            </a:br>
            <a:endParaRPr lang="en-GB" b="1" dirty="0"/>
          </a:p>
        </p:txBody>
      </p:sp>
      <p:sp>
        <p:nvSpPr>
          <p:cNvPr id="3" name="Content Placeholder 2">
            <a:extLst>
              <a:ext uri="{FF2B5EF4-FFF2-40B4-BE49-F238E27FC236}">
                <a16:creationId xmlns:a16="http://schemas.microsoft.com/office/drawing/2014/main" id="{BECDCC2A-3CAE-345E-BDBB-C3A6BADEAB89}"/>
              </a:ext>
            </a:extLst>
          </p:cNvPr>
          <p:cNvSpPr>
            <a:spLocks noGrp="1"/>
          </p:cNvSpPr>
          <p:nvPr>
            <p:ph idx="1"/>
          </p:nvPr>
        </p:nvSpPr>
        <p:spPr/>
        <p:txBody>
          <a:bodyPr vert="horz" lIns="91440" tIns="45720" rIns="91440" bIns="45720" rtlCol="0" anchor="t">
            <a:normAutofit/>
          </a:bodyPr>
          <a:lstStyle/>
          <a:p>
            <a:r>
              <a:rPr lang="en-US" sz="2400" b="0" i="0" dirty="0">
                <a:solidFill>
                  <a:srgbClr val="111111"/>
                </a:solidFill>
                <a:effectLst/>
                <a:latin typeface="Roboto" panose="020B0604020202020204" pitchFamily="2" charset="0"/>
              </a:rPr>
              <a:t>Social-collaborative e-learning</a:t>
            </a:r>
            <a:r>
              <a:rPr lang="en-GB" sz="2400" b="1" dirty="0">
                <a:solidFill>
                  <a:srgbClr val="111111"/>
                </a:solidFill>
                <a:latin typeface="Roboto" panose="020B0604020202020204" pitchFamily="2" charset="0"/>
              </a:rPr>
              <a:t> </a:t>
            </a:r>
            <a:r>
              <a:rPr lang="en-GB" sz="2400" dirty="0">
                <a:solidFill>
                  <a:srgbClr val="111111"/>
                </a:solidFill>
                <a:latin typeface="Roboto" panose="020B0604020202020204" pitchFamily="2" charset="0"/>
              </a:rPr>
              <a:t>helps students interact with their teacher through google meet or Zoom or through any platforms that encourage people to interact to one another from anywhere.</a:t>
            </a:r>
            <a:endParaRPr lang="en-US" sz="2400" b="0" i="0" dirty="0">
              <a:solidFill>
                <a:srgbClr val="111111"/>
              </a:solidFill>
              <a:effectLst/>
              <a:latin typeface="Roboto" panose="020B0604020202020204" pitchFamily="2" charset="0"/>
            </a:endParaRPr>
          </a:p>
        </p:txBody>
      </p:sp>
      <p:pic>
        <p:nvPicPr>
          <p:cNvPr id="4" name="Picture 2" descr="Social Learning – CorporateTrainingMaterials.com">
            <a:extLst>
              <a:ext uri="{FF2B5EF4-FFF2-40B4-BE49-F238E27FC236}">
                <a16:creationId xmlns:a16="http://schemas.microsoft.com/office/drawing/2014/main" id="{DAFBD5A0-F887-C5CD-7B73-8FAE4936BB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44054" y="3435594"/>
            <a:ext cx="2861625" cy="2853379"/>
          </a:xfrm>
          <a:prstGeom prst="rect">
            <a:avLst/>
          </a:prstGeom>
          <a:noFill/>
          <a:extLst>
            <a:ext uri="{909E8E84-426E-40DD-AFC4-6F175D3DCCD1}">
              <a14:hiddenFill xmlns:a14="http://schemas.microsoft.com/office/drawing/2010/main">
                <a:solidFill>
                  <a:srgbClr val="FFFFFF"/>
                </a:solidFill>
              </a14:hiddenFill>
            </a:ext>
          </a:extLst>
        </p:spPr>
      </p:pic>
      <p:pic>
        <p:nvPicPr>
          <p:cNvPr id="5122" name="Picture 2" descr="Business of Design: On sustainable textiles and the power of ...">
            <a:extLst>
              <a:ext uri="{FF2B5EF4-FFF2-40B4-BE49-F238E27FC236}">
                <a16:creationId xmlns:a16="http://schemas.microsoft.com/office/drawing/2014/main" id="{B58FAABB-5925-A6B3-623F-082D977EC74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29607" y="3191049"/>
            <a:ext cx="2977662" cy="29776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9230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97E6C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267E2-D4E2-0FAD-E90F-7520A3B7D197}"/>
              </a:ext>
            </a:extLst>
          </p:cNvPr>
          <p:cNvSpPr>
            <a:spLocks noGrp="1"/>
          </p:cNvSpPr>
          <p:nvPr>
            <p:ph type="title"/>
          </p:nvPr>
        </p:nvSpPr>
        <p:spPr/>
        <p:txBody>
          <a:bodyPr>
            <a:normAutofit fontScale="90000"/>
          </a:bodyPr>
          <a:lstStyle/>
          <a:p>
            <a:br>
              <a:rPr lang="en-US" b="0" i="0" dirty="0">
                <a:solidFill>
                  <a:srgbClr val="111111"/>
                </a:solidFill>
                <a:effectLst/>
                <a:latin typeface="Roboto" panose="02000000000000000000" pitchFamily="2" charset="0"/>
              </a:rPr>
            </a:br>
            <a:r>
              <a:rPr lang="en-US" b="0" i="0" dirty="0">
                <a:solidFill>
                  <a:srgbClr val="111111"/>
                </a:solidFill>
                <a:effectLst/>
                <a:latin typeface="Roboto" panose="02000000000000000000" pitchFamily="2" charset="0"/>
              </a:rPr>
              <a:t>Gamified e-learning</a:t>
            </a:r>
            <a:br>
              <a:rPr lang="en-US" b="0" i="0" dirty="0">
                <a:solidFill>
                  <a:srgbClr val="111111"/>
                </a:solidFill>
                <a:effectLst/>
                <a:latin typeface="Roboto" panose="02000000000000000000" pitchFamily="2" charset="0"/>
              </a:rPr>
            </a:br>
            <a:br>
              <a:rPr lang="en-US" b="0" i="0" dirty="0">
                <a:solidFill>
                  <a:srgbClr val="111111"/>
                </a:solidFill>
                <a:effectLst/>
                <a:latin typeface="Roboto" panose="020B0604020202020204" pitchFamily="2" charset="0"/>
              </a:rPr>
            </a:br>
            <a:endParaRPr lang="en-GB" b="1" dirty="0"/>
          </a:p>
        </p:txBody>
      </p:sp>
      <p:sp>
        <p:nvSpPr>
          <p:cNvPr id="3" name="Content Placeholder 2">
            <a:extLst>
              <a:ext uri="{FF2B5EF4-FFF2-40B4-BE49-F238E27FC236}">
                <a16:creationId xmlns:a16="http://schemas.microsoft.com/office/drawing/2014/main" id="{BECDCC2A-3CAE-345E-BDBB-C3A6BADEAB89}"/>
              </a:ext>
            </a:extLst>
          </p:cNvPr>
          <p:cNvSpPr>
            <a:spLocks noGrp="1"/>
          </p:cNvSpPr>
          <p:nvPr>
            <p:ph idx="1"/>
          </p:nvPr>
        </p:nvSpPr>
        <p:spPr/>
        <p:txBody>
          <a:bodyPr vert="horz" lIns="91440" tIns="45720" rIns="91440" bIns="45720" rtlCol="0" anchor="t">
            <a:normAutofit/>
          </a:bodyPr>
          <a:lstStyle/>
          <a:p>
            <a:r>
              <a:rPr lang="en-US" sz="2400" b="0" i="0" dirty="0">
                <a:solidFill>
                  <a:srgbClr val="111111"/>
                </a:solidFill>
                <a:effectLst/>
                <a:latin typeface="Roboto" panose="02000000000000000000" pitchFamily="2" charset="0"/>
              </a:rPr>
              <a:t>Gamified e-learning</a:t>
            </a:r>
            <a:r>
              <a:rPr lang="en-US" sz="2400" dirty="0">
                <a:solidFill>
                  <a:srgbClr val="111111"/>
                </a:solidFill>
                <a:latin typeface="Roboto" panose="020B0604020202020204" pitchFamily="2" charset="0"/>
              </a:rPr>
              <a:t> is education through games, it may include leader boards, prizes , and much more. It is a great way to motivate students into learning effectively. Examples are Duolingo and Kahoot. </a:t>
            </a:r>
            <a:endParaRPr lang="en-US" sz="2400" b="0" i="0" dirty="0">
              <a:solidFill>
                <a:srgbClr val="111111"/>
              </a:solidFill>
              <a:effectLst/>
              <a:latin typeface="Roboto" panose="02000000000000000000" pitchFamily="2" charset="0"/>
            </a:endParaRPr>
          </a:p>
        </p:txBody>
      </p:sp>
      <p:pic>
        <p:nvPicPr>
          <p:cNvPr id="4" name="Picture 6" descr="Kahoot Logos">
            <a:extLst>
              <a:ext uri="{FF2B5EF4-FFF2-40B4-BE49-F238E27FC236}">
                <a16:creationId xmlns:a16="http://schemas.microsoft.com/office/drawing/2014/main" id="{82D9A08B-9D9E-67E1-7AB9-B3B2AAA6926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74407" y="3534508"/>
            <a:ext cx="2150817" cy="21508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2752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97E6C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267E2-D4E2-0FAD-E90F-7520A3B7D197}"/>
              </a:ext>
            </a:extLst>
          </p:cNvPr>
          <p:cNvSpPr>
            <a:spLocks noGrp="1"/>
          </p:cNvSpPr>
          <p:nvPr>
            <p:ph type="title"/>
          </p:nvPr>
        </p:nvSpPr>
        <p:spPr>
          <a:xfrm>
            <a:off x="571500" y="851696"/>
            <a:ext cx="11049000" cy="1084101"/>
          </a:xfrm>
        </p:spPr>
        <p:txBody>
          <a:bodyPr>
            <a:normAutofit fontScale="90000"/>
          </a:bodyPr>
          <a:lstStyle/>
          <a:p>
            <a:br>
              <a:rPr lang="en-US" b="0" i="0" dirty="0">
                <a:solidFill>
                  <a:srgbClr val="111111"/>
                </a:solidFill>
                <a:effectLst/>
                <a:latin typeface="Roboto" panose="02000000000000000000" pitchFamily="2" charset="0"/>
              </a:rPr>
            </a:br>
            <a:r>
              <a:rPr lang="en-GB" dirty="0">
                <a:latin typeface="Roboto" panose="02000000000000000000" pitchFamily="2" charset="0"/>
                <a:ea typeface="Roboto" panose="02000000000000000000" pitchFamily="2" charset="0"/>
                <a:cs typeface="Roboto" panose="02000000000000000000" pitchFamily="2" charset="0"/>
              </a:rPr>
              <a:t>Micro</a:t>
            </a:r>
            <a:r>
              <a:rPr lang="en-GB" dirty="0"/>
              <a:t> </a:t>
            </a:r>
            <a:r>
              <a:rPr lang="en-GB" dirty="0">
                <a:latin typeface="Roboto" panose="02000000000000000000" pitchFamily="2" charset="0"/>
                <a:ea typeface="Roboto" panose="02000000000000000000" pitchFamily="2" charset="0"/>
                <a:cs typeface="Roboto" panose="02000000000000000000" pitchFamily="2" charset="0"/>
              </a:rPr>
              <a:t>learning</a:t>
            </a:r>
            <a:br>
              <a:rPr lang="en-GB" dirty="0"/>
            </a:br>
            <a:br>
              <a:rPr lang="en-US" b="0" i="0" dirty="0">
                <a:solidFill>
                  <a:srgbClr val="111111"/>
                </a:solidFill>
                <a:effectLst/>
                <a:latin typeface="Roboto" panose="02000000000000000000" pitchFamily="2" charset="0"/>
              </a:rPr>
            </a:br>
            <a:br>
              <a:rPr lang="en-US" b="0" i="0" dirty="0">
                <a:solidFill>
                  <a:srgbClr val="111111"/>
                </a:solidFill>
                <a:effectLst/>
                <a:latin typeface="Roboto" panose="020B0604020202020204" pitchFamily="2" charset="0"/>
              </a:rPr>
            </a:br>
            <a:endParaRPr lang="en-GB" b="1" dirty="0"/>
          </a:p>
        </p:txBody>
      </p:sp>
      <p:sp>
        <p:nvSpPr>
          <p:cNvPr id="3" name="Content Placeholder 2">
            <a:extLst>
              <a:ext uri="{FF2B5EF4-FFF2-40B4-BE49-F238E27FC236}">
                <a16:creationId xmlns:a16="http://schemas.microsoft.com/office/drawing/2014/main" id="{BECDCC2A-3CAE-345E-BDBB-C3A6BADEAB89}"/>
              </a:ext>
            </a:extLst>
          </p:cNvPr>
          <p:cNvSpPr>
            <a:spLocks noGrp="1"/>
          </p:cNvSpPr>
          <p:nvPr>
            <p:ph idx="1"/>
          </p:nvPr>
        </p:nvSpPr>
        <p:spPr>
          <a:xfrm>
            <a:off x="571500" y="2075688"/>
            <a:ext cx="11059811" cy="3910987"/>
          </a:xfrm>
        </p:spPr>
        <p:txBody>
          <a:bodyPr vert="horz" lIns="91440" tIns="45720" rIns="91440" bIns="45720" rtlCol="0" anchor="t">
            <a:normAutofit/>
          </a:bodyPr>
          <a:lstStyle/>
          <a:p>
            <a:r>
              <a:rPr lang="en-US" sz="2400" b="0" i="0" dirty="0">
                <a:solidFill>
                  <a:srgbClr val="111111"/>
                </a:solidFill>
                <a:effectLst/>
                <a:latin typeface="Roboto" panose="02000000000000000000" pitchFamily="2" charset="0"/>
              </a:rPr>
              <a:t>Micro learning is small parts of information that can be given to people quickly instead of long lessons and classes, but it does not include a lot of details, it can be a video, or a slideshow, and even simulations.</a:t>
            </a:r>
          </a:p>
          <a:p>
            <a:pPr marL="0" indent="0">
              <a:buNone/>
            </a:pPr>
            <a:endParaRPr lang="en-US" b="0" i="0" dirty="0">
              <a:solidFill>
                <a:srgbClr val="111111"/>
              </a:solidFill>
              <a:effectLst/>
              <a:latin typeface="Roboto" panose="02000000000000000000" pitchFamily="2" charset="0"/>
            </a:endParaRPr>
          </a:p>
        </p:txBody>
      </p:sp>
      <p:pic>
        <p:nvPicPr>
          <p:cNvPr id="3088" name="Picture 16" descr="Video Logos">
            <a:extLst>
              <a:ext uri="{FF2B5EF4-FFF2-40B4-BE49-F238E27FC236}">
                <a16:creationId xmlns:a16="http://schemas.microsoft.com/office/drawing/2014/main" id="{750EBCAC-0448-E82B-0492-225C4EAFA85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84957" y="3429000"/>
            <a:ext cx="2466119" cy="24672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9368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2380A-9E6A-CE44-27B8-0E83A69E5270}"/>
              </a:ext>
            </a:extLst>
          </p:cNvPr>
          <p:cNvSpPr>
            <a:spLocks noGrp="1"/>
          </p:cNvSpPr>
          <p:nvPr>
            <p:ph type="title"/>
          </p:nvPr>
        </p:nvSpPr>
        <p:spPr>
          <a:xfrm>
            <a:off x="3651997" y="3065585"/>
            <a:ext cx="4888006" cy="2482948"/>
          </a:xfrm>
        </p:spPr>
        <p:txBody>
          <a:bodyPr>
            <a:normAutofit/>
          </a:bodyPr>
          <a:lstStyle/>
          <a:p>
            <a:r>
              <a:rPr lang="en-US" sz="6600" dirty="0"/>
              <a:t>Thank you</a:t>
            </a:r>
          </a:p>
        </p:txBody>
      </p:sp>
    </p:spTree>
    <p:extLst>
      <p:ext uri="{BB962C8B-B14F-4D97-AF65-F5344CB8AC3E}">
        <p14:creationId xmlns:p14="http://schemas.microsoft.com/office/powerpoint/2010/main" val="2398430087"/>
      </p:ext>
    </p:extLst>
  </p:cSld>
  <p:clrMapOvr>
    <a:masterClrMapping/>
  </p:clrMapOvr>
</p:sld>
</file>

<file path=ppt/theme/theme1.xml><?xml version="1.0" encoding="utf-8"?>
<a:theme xmlns:a="http://schemas.openxmlformats.org/drawingml/2006/main" name="AlignmentVTI">
  <a:themeElements>
    <a:clrScheme name="AnalogousFromRegularSeed_2SEEDS">
      <a:dk1>
        <a:srgbClr val="000000"/>
      </a:dk1>
      <a:lt1>
        <a:srgbClr val="FFFFFF"/>
      </a:lt1>
      <a:dk2>
        <a:srgbClr val="20301B"/>
      </a:dk2>
      <a:lt2>
        <a:srgbClr val="F3F0F3"/>
      </a:lt2>
      <a:accent1>
        <a:srgbClr val="3AB714"/>
      </a:accent1>
      <a:accent2>
        <a:srgbClr val="7EB01F"/>
      </a:accent2>
      <a:accent3>
        <a:srgbClr val="21BB3D"/>
      </a:accent3>
      <a:accent4>
        <a:srgbClr val="B317D5"/>
      </a:accent4>
      <a:accent5>
        <a:srgbClr val="E729BA"/>
      </a:accent5>
      <a:accent6>
        <a:srgbClr val="D51759"/>
      </a:accent6>
      <a:hlink>
        <a:srgbClr val="A94FC4"/>
      </a:hlink>
      <a:folHlink>
        <a:srgbClr val="7F7F7F"/>
      </a:folHlink>
    </a:clrScheme>
    <a:fontScheme name="Custom 1">
      <a:majorFont>
        <a:latin typeface="Batang"/>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lignmentVTI" id="{606D7720-FAA0-4ADC-B967-3239DA8ECA1A}" vid="{10074623-6FCC-4A3C-AAA5-58644BD8FF19}"/>
    </a:ext>
  </a:extLst>
</a:theme>
</file>

<file path=docProps/app.xml><?xml version="1.0" encoding="utf-8"?>
<Properties xmlns="http://schemas.openxmlformats.org/officeDocument/2006/extended-properties" xmlns:vt="http://schemas.openxmlformats.org/officeDocument/2006/docPropsVTypes">
  <Template>office theme</Template>
  <TotalTime>82</TotalTime>
  <Words>226</Words>
  <Application>Microsoft Office PowerPoint</Application>
  <PresentationFormat>Widescreen</PresentationFormat>
  <Paragraphs>17</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Batang</vt:lpstr>
      <vt:lpstr>Arial</vt:lpstr>
      <vt:lpstr>Avenir Next LT Pro Light</vt:lpstr>
      <vt:lpstr>Roboto</vt:lpstr>
      <vt:lpstr>AlignmentVTI</vt:lpstr>
      <vt:lpstr>E-Learning</vt:lpstr>
      <vt:lpstr>What is E- Learning ?</vt:lpstr>
      <vt:lpstr>How is E- Learning Helpful?</vt:lpstr>
      <vt:lpstr>Types of E-learning</vt:lpstr>
      <vt:lpstr>Social-collaborative e-learning </vt:lpstr>
      <vt:lpstr> Gamified e-learning  </vt:lpstr>
      <vt:lpstr> Micro learning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Sulaf Al-ayyoub</dc:creator>
  <cp:lastModifiedBy>Sulaf Al-ayyoub</cp:lastModifiedBy>
  <cp:revision>80</cp:revision>
  <dcterms:created xsi:type="dcterms:W3CDTF">2023-02-01T17:53:47Z</dcterms:created>
  <dcterms:modified xsi:type="dcterms:W3CDTF">2023-02-03T08:50:54Z</dcterms:modified>
</cp:coreProperties>
</file>