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4E790-18BF-4C17-9673-65DE484F9CBF}">
          <p14:sldIdLst>
            <p14:sldId id="256"/>
            <p14:sldId id="257"/>
            <p14:sldId id="258"/>
            <p14:sldId id="259"/>
            <p14:sldId id="260"/>
            <p14:sldId id="261"/>
            <p14:sldId id="263"/>
            <p14:sldId id="262"/>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3E08D52-FBEB-4427-BA12-6CE1CDDB2B47}" type="datetimeFigureOut">
              <a:rPr lang="en-US" smtClean="0"/>
              <a:t>2/3/2023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292883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89872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04883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E1FE81-8E87-4EBB-AFDC-DFEDA19D0E1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782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124949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3E08D52-FBEB-4427-BA12-6CE1CDDB2B47}"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14082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3E08D52-FBEB-4427-BA12-6CE1CDDB2B47}"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262152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08D52-FBEB-4427-BA12-6CE1CDDB2B4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244273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3E08D52-FBEB-4427-BA12-6CE1CDDB2B47}" type="datetimeFigureOut">
              <a:rPr lang="en-US" smtClean="0"/>
              <a:t>2/3/2023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39928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08D52-FBEB-4427-BA12-6CE1CDDB2B4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18834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3E08D52-FBEB-4427-BA12-6CE1CDDB2B47}" type="datetimeFigureOut">
              <a:rPr lang="en-US" smtClean="0"/>
              <a:t>2/3/2023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94633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86935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E08D52-FBEB-4427-BA12-6CE1CDDB2B47}"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48732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E08D52-FBEB-4427-BA12-6CE1CDDB2B47}"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5322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8D52-FBEB-4427-BA12-6CE1CDDB2B47}"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239080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346264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8D52-FBEB-4427-BA12-6CE1CDDB2B4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1FE81-8E87-4EBB-AFDC-DFEDA19D0E19}" type="slidenum">
              <a:rPr lang="en-US" smtClean="0"/>
              <a:t>‹#›</a:t>
            </a:fld>
            <a:endParaRPr lang="en-US"/>
          </a:p>
        </p:txBody>
      </p:sp>
    </p:spTree>
    <p:extLst>
      <p:ext uri="{BB962C8B-B14F-4D97-AF65-F5344CB8AC3E}">
        <p14:creationId xmlns:p14="http://schemas.microsoft.com/office/powerpoint/2010/main" val="210299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E08D52-FBEB-4427-BA12-6CE1CDDB2B47}" type="datetimeFigureOut">
              <a:rPr lang="en-US" smtClean="0"/>
              <a:t>2/3/2023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E1FE81-8E87-4EBB-AFDC-DFEDA19D0E19}" type="slidenum">
              <a:rPr lang="en-US" smtClean="0"/>
              <a:t>‹#›</a:t>
            </a:fld>
            <a:endParaRPr lang="en-US"/>
          </a:p>
        </p:txBody>
      </p:sp>
    </p:spTree>
    <p:extLst>
      <p:ext uri="{BB962C8B-B14F-4D97-AF65-F5344CB8AC3E}">
        <p14:creationId xmlns:p14="http://schemas.microsoft.com/office/powerpoint/2010/main" val="107441681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lassvr.com/blog/advantages-of-virtual-reality-in-education/" TargetMode="External"/><Relationship Id="rId2" Type="http://schemas.openxmlformats.org/officeDocument/2006/relationships/hyperlink" Target="https://en.wikipedia.org/wiki/Virtual_reality" TargetMode="External"/><Relationship Id="rId1" Type="http://schemas.openxmlformats.org/officeDocument/2006/relationships/slideLayout" Target="../slideLayouts/slideLayout2.xml"/><Relationship Id="rId5" Type="http://schemas.openxmlformats.org/officeDocument/2006/relationships/hyperlink" Target="https://www.ncbi.nlm.nih.gov/pmc/articles/" TargetMode="External"/><Relationship Id="rId4" Type="http://schemas.openxmlformats.org/officeDocument/2006/relationships/hyperlink" Target="https://avatour.co/benefits-of-virtual-reality-for-busines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smtClean="0"/>
              <a:t>Virtual reality</a:t>
            </a:r>
            <a:endParaRPr lang="en-US" dirty="0"/>
          </a:p>
        </p:txBody>
      </p:sp>
      <p:pic>
        <p:nvPicPr>
          <p:cNvPr id="1026" name="Picture 2" descr="What Is Virtual Reality? Everything You Need to Know | Simplile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78" y="2387600"/>
            <a:ext cx="4158027" cy="2769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Virtual Reality Would Make Your Life Eas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868" y="889173"/>
            <a:ext cx="4427317" cy="282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87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9842"/>
            <a:ext cx="10820400" cy="1352726"/>
          </a:xfrm>
        </p:spPr>
        <p:txBody>
          <a:bodyPr/>
          <a:lstStyle/>
          <a:p>
            <a:pPr algn="ctr"/>
            <a:r>
              <a:rPr lang="en-US" dirty="0" smtClean="0"/>
              <a:t>What is virtual reality? </a:t>
            </a:r>
            <a:endParaRPr lang="en-US" dirty="0"/>
          </a:p>
        </p:txBody>
      </p:sp>
      <p:sp>
        <p:nvSpPr>
          <p:cNvPr id="3" name="Content Placeholder 2"/>
          <p:cNvSpPr>
            <a:spLocks noGrp="1"/>
          </p:cNvSpPr>
          <p:nvPr>
            <p:ph idx="1"/>
          </p:nvPr>
        </p:nvSpPr>
        <p:spPr>
          <a:xfrm>
            <a:off x="685800" y="2186171"/>
            <a:ext cx="10820400" cy="4024125"/>
          </a:xfrm>
        </p:spPr>
        <p:txBody>
          <a:bodyPr/>
          <a:lstStyle/>
          <a:p>
            <a:r>
              <a:rPr lang="en-US" dirty="0"/>
              <a:t>Virtual reality is a simulated experience that employs pose tracking and 3D near-eye displays to give the user an immersive feel of a virtual world. Applications of virtual reality include entertainment, education and business.</a:t>
            </a:r>
          </a:p>
        </p:txBody>
      </p:sp>
      <p:pic>
        <p:nvPicPr>
          <p:cNvPr id="2050" name="Picture 2" descr="5 Practical Uses Of AR And VR In Distance Learning - Info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82919"/>
            <a:ext cx="5022936" cy="30239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2" name="Picture 4" descr="AR vs. VR vs. MR: Differences, similarities and manufacturing uses |  TechTarget"/>
          <p:cNvPicPr>
            <a:picLocks noChangeAspect="1" noChangeArrowheads="1"/>
          </p:cNvPicPr>
          <p:nvPr/>
        </p:nvPicPr>
        <p:blipFill rotWithShape="1">
          <a:blip r:embed="rId3">
            <a:extLst>
              <a:ext uri="{28A0092B-C50C-407E-A947-70E740481C1C}">
                <a14:useLocalDpi xmlns:a14="http://schemas.microsoft.com/office/drawing/2010/main" val="0"/>
              </a:ext>
            </a:extLst>
          </a:blip>
          <a:srcRect l="10984" r="12239"/>
          <a:stretch/>
        </p:blipFill>
        <p:spPr bwMode="auto">
          <a:xfrm>
            <a:off x="6644081" y="3482918"/>
            <a:ext cx="4862119" cy="3023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0176"/>
            <a:ext cx="10820400" cy="1294003"/>
          </a:xfrm>
        </p:spPr>
        <p:txBody>
          <a:bodyPr/>
          <a:lstStyle/>
          <a:p>
            <a:pPr algn="ctr"/>
            <a:r>
              <a:rPr lang="en-US" dirty="0" smtClean="0"/>
              <a:t>How can vr be used in entertainment?</a:t>
            </a:r>
            <a:endParaRPr lang="en-US" dirty="0"/>
          </a:p>
        </p:txBody>
      </p:sp>
      <p:sp>
        <p:nvSpPr>
          <p:cNvPr id="3" name="Content Placeholder 2"/>
          <p:cNvSpPr>
            <a:spLocks noGrp="1"/>
          </p:cNvSpPr>
          <p:nvPr>
            <p:ph idx="1"/>
          </p:nvPr>
        </p:nvSpPr>
        <p:spPr/>
        <p:txBody>
          <a:bodyPr/>
          <a:lstStyle/>
          <a:p>
            <a:r>
              <a:rPr lang="en-US" dirty="0"/>
              <a:t>Applications. Virtual reality is most commonly used in entertainment applications such as video games, 3D cinema, amusement park rides including dark rides and social virtual worlds.</a:t>
            </a:r>
          </a:p>
        </p:txBody>
      </p:sp>
      <p:pic>
        <p:nvPicPr>
          <p:cNvPr id="3078" name="Picture 6" descr="Virtual Reality in Entertainment: How Are People Consuming Content? | VeeR  VR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05262"/>
            <a:ext cx="5102603" cy="3309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0" name="Picture 8" descr="How is VR One of the Best Technologies for the Media and Entertainment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777" y="3305261"/>
            <a:ext cx="5510423" cy="3309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245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1000"/>
                                        <p:tgtEl>
                                          <p:spTgt spid="3078"/>
                                        </p:tgtEl>
                                      </p:cBhvr>
                                    </p:animEffect>
                                    <p:anim calcmode="lin" valueType="num">
                                      <p:cBhvr>
                                        <p:cTn id="15" dur="1000" fill="hold"/>
                                        <p:tgtEl>
                                          <p:spTgt spid="3078"/>
                                        </p:tgtEl>
                                        <p:attrNameLst>
                                          <p:attrName>ppt_x</p:attrName>
                                        </p:attrNameLst>
                                      </p:cBhvr>
                                      <p:tavLst>
                                        <p:tav tm="0">
                                          <p:val>
                                            <p:strVal val="#ppt_x"/>
                                          </p:val>
                                        </p:tav>
                                        <p:tav tm="100000">
                                          <p:val>
                                            <p:strVal val="#ppt_x"/>
                                          </p:val>
                                        </p:tav>
                                      </p:tavLst>
                                    </p:anim>
                                    <p:anim calcmode="lin" valueType="num">
                                      <p:cBhvr>
                                        <p:cTn id="1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fade">
                                      <p:cBhvr>
                                        <p:cTn id="21" dur="1000"/>
                                        <p:tgtEl>
                                          <p:spTgt spid="3080"/>
                                        </p:tgtEl>
                                      </p:cBhvr>
                                    </p:animEffect>
                                    <p:anim calcmode="lin" valueType="num">
                                      <p:cBhvr>
                                        <p:cTn id="22" dur="1000" fill="hold"/>
                                        <p:tgtEl>
                                          <p:spTgt spid="3080"/>
                                        </p:tgtEl>
                                        <p:attrNameLst>
                                          <p:attrName>ppt_x</p:attrName>
                                        </p:attrNameLst>
                                      </p:cBhvr>
                                      <p:tavLst>
                                        <p:tav tm="0">
                                          <p:val>
                                            <p:strVal val="#ppt_x"/>
                                          </p:val>
                                        </p:tav>
                                        <p:tav tm="100000">
                                          <p:val>
                                            <p:strVal val="#ppt_x"/>
                                          </p:val>
                                        </p:tav>
                                      </p:tavLst>
                                    </p:anim>
                                    <p:anim calcmode="lin" valueType="num">
                                      <p:cBhvr>
                                        <p:cTn id="23"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820400" cy="1293028"/>
          </a:xfrm>
        </p:spPr>
        <p:txBody>
          <a:bodyPr/>
          <a:lstStyle/>
          <a:p>
            <a:pPr algn="ctr"/>
            <a:r>
              <a:rPr lang="en-US" dirty="0" smtClean="0"/>
              <a:t>How </a:t>
            </a:r>
            <a:r>
              <a:rPr lang="en-US" dirty="0" smtClean="0"/>
              <a:t>can vr help in education?  </a:t>
            </a:r>
            <a:endParaRPr lang="en-US" dirty="0"/>
          </a:p>
        </p:txBody>
      </p:sp>
      <p:sp>
        <p:nvSpPr>
          <p:cNvPr id="3" name="Content Placeholder 2"/>
          <p:cNvSpPr>
            <a:spLocks noGrp="1"/>
          </p:cNvSpPr>
          <p:nvPr>
            <p:ph idx="1"/>
          </p:nvPr>
        </p:nvSpPr>
        <p:spPr>
          <a:xfrm>
            <a:off x="685800" y="952989"/>
            <a:ext cx="10820400" cy="4024125"/>
          </a:xfrm>
        </p:spPr>
        <p:txBody>
          <a:bodyPr/>
          <a:lstStyle/>
          <a:p>
            <a:r>
              <a:rPr lang="en-US" dirty="0"/>
              <a:t>virtual reality helps education by creating immersive lessons that are engaging, memorable and impactful for students. These VR experiences improve learning outcomes and help students build important interpersonal skills such as empathy, collaboration, and social skills needed for the future.</a:t>
            </a:r>
            <a:endParaRPr lang="en-US" dirty="0"/>
          </a:p>
        </p:txBody>
      </p:sp>
      <p:pic>
        <p:nvPicPr>
          <p:cNvPr id="2050" name="Picture 2" descr="Five Ways VR Can Be Used In Modern Education - VRSc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01" y="2405295"/>
            <a:ext cx="4909657" cy="292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2" name="Picture 4" descr="How Virtual Reality Is Changing Education | LSU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889" y="2405295"/>
            <a:ext cx="4970311" cy="292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Right Arrow 3">
            <a:hlinkClick r:id="" action="ppaction://hlinkshowjump?jump=nextslide"/>
          </p:cNvPr>
          <p:cNvSpPr/>
          <p:nvPr/>
        </p:nvSpPr>
        <p:spPr>
          <a:xfrm>
            <a:off x="5185969" y="5774794"/>
            <a:ext cx="1820062" cy="629174"/>
          </a:xfrm>
          <a:prstGeom prst="rightArrow">
            <a:avLst/>
          </a:prstGeom>
          <a:solidFill>
            <a:schemeClr val="accent1"/>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Benefits </a:t>
            </a:r>
            <a:endParaRPr lang="en-US" dirty="0"/>
          </a:p>
        </p:txBody>
      </p:sp>
    </p:spTree>
    <p:extLst>
      <p:ext uri="{BB962C8B-B14F-4D97-AF65-F5344CB8AC3E}">
        <p14:creationId xmlns:p14="http://schemas.microsoft.com/office/powerpoint/2010/main" val="38568623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R in education: How it can be used? | KeenEt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815" y="1342239"/>
            <a:ext cx="8942434" cy="451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00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2369"/>
            <a:ext cx="10820400" cy="1293028"/>
          </a:xfrm>
        </p:spPr>
        <p:txBody>
          <a:bodyPr/>
          <a:lstStyle/>
          <a:p>
            <a:pPr algn="ctr"/>
            <a:r>
              <a:rPr lang="en-US" dirty="0" smtClean="0"/>
              <a:t>Advantages of virtual reality in business</a:t>
            </a:r>
            <a:endParaRPr lang="en-US" dirty="0"/>
          </a:p>
        </p:txBody>
      </p:sp>
      <p:sp>
        <p:nvSpPr>
          <p:cNvPr id="3" name="Content Placeholder 2"/>
          <p:cNvSpPr>
            <a:spLocks noGrp="1"/>
          </p:cNvSpPr>
          <p:nvPr>
            <p:ph idx="1"/>
          </p:nvPr>
        </p:nvSpPr>
        <p:spPr>
          <a:xfrm>
            <a:off x="685800" y="1657664"/>
            <a:ext cx="10820400" cy="4024125"/>
          </a:xfrm>
        </p:spPr>
        <p:txBody>
          <a:bodyPr/>
          <a:lstStyle/>
          <a:p>
            <a:r>
              <a:rPr lang="en-US" dirty="0"/>
              <a:t>businesses can create a virtual environment that allows customer service representatives to interact with customers in real-time, regardless of location. This doesn't just reduce costs, but also provides a better customer experience by allowing customers to get the help they need quickly and easily.</a:t>
            </a:r>
            <a:endParaRPr lang="en-US" dirty="0"/>
          </a:p>
        </p:txBody>
      </p:sp>
      <p:pic>
        <p:nvPicPr>
          <p:cNvPr id="4098" name="Picture 2" descr="How VR can be used to drive new bus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3565320"/>
            <a:ext cx="4624430" cy="3099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Few Reaons Why your Business Should Use Virtual Reality - AffinityV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06" y="3565321"/>
            <a:ext cx="5125994" cy="3099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53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dirty="0" smtClean="0"/>
              <a:t>How will VR improve our lives?</a:t>
            </a:r>
            <a:endParaRPr lang="en-US" dirty="0"/>
          </a:p>
        </p:txBody>
      </p:sp>
      <p:sp>
        <p:nvSpPr>
          <p:cNvPr id="3" name="Content Placeholder 2"/>
          <p:cNvSpPr>
            <a:spLocks noGrp="1"/>
          </p:cNvSpPr>
          <p:nvPr>
            <p:ph idx="1"/>
          </p:nvPr>
        </p:nvSpPr>
        <p:spPr/>
        <p:txBody>
          <a:bodyPr/>
          <a:lstStyle/>
          <a:p>
            <a:r>
              <a:rPr lang="en-US" dirty="0"/>
              <a:t>The immersive nature of VR provides the flexibility to create various types of environments or experiences. Accordingly, VR can be used to experience situations that are hard to come by in real life, or that can be dangerous to go through in real life.</a:t>
            </a:r>
            <a:endParaRPr lang="en-US" dirty="0"/>
          </a:p>
        </p:txBody>
      </p:sp>
      <p:pic>
        <p:nvPicPr>
          <p:cNvPr id="5124" name="Picture 4" descr="How Does Virtual Reality Help to Improve Our Lives - IoT Tech Tre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08601"/>
            <a:ext cx="4196594" cy="26637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Can Sleeping in VR Improve Your Life? | by Vault Hill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144" y="3808601"/>
            <a:ext cx="4149055" cy="266376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hlinkClick r:id="" action="ppaction://hlinkshowjump?jump=nextslide"/>
          </p:cNvPr>
          <p:cNvSpPr/>
          <p:nvPr/>
        </p:nvSpPr>
        <p:spPr>
          <a:xfrm>
            <a:off x="5452844" y="5385732"/>
            <a:ext cx="1409350" cy="59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citation</a:t>
            </a:r>
            <a:endParaRPr lang="en-US" dirty="0"/>
          </a:p>
        </p:txBody>
      </p:sp>
    </p:spTree>
    <p:extLst>
      <p:ext uri="{BB962C8B-B14F-4D97-AF65-F5344CB8AC3E}">
        <p14:creationId xmlns:p14="http://schemas.microsoft.com/office/powerpoint/2010/main" val="24328857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1000"/>
                                        <p:tgtEl>
                                          <p:spTgt spid="5126"/>
                                        </p:tgtEl>
                                      </p:cBhvr>
                                    </p:animEffect>
                                    <p:anim calcmode="lin" valueType="num">
                                      <p:cBhvr>
                                        <p:cTn id="22" dur="1000" fill="hold"/>
                                        <p:tgtEl>
                                          <p:spTgt spid="5126"/>
                                        </p:tgtEl>
                                        <p:attrNameLst>
                                          <p:attrName>ppt_x</p:attrName>
                                        </p:attrNameLst>
                                      </p:cBhvr>
                                      <p:tavLst>
                                        <p:tav tm="0">
                                          <p:val>
                                            <p:strVal val="#ppt_x"/>
                                          </p:val>
                                        </p:tav>
                                        <p:tav tm="100000">
                                          <p:val>
                                            <p:strVal val="#ppt_x"/>
                                          </p:val>
                                        </p:tav>
                                      </p:tavLst>
                                    </p:anim>
                                    <p:anim calcmode="lin" valueType="num">
                                      <p:cBhvr>
                                        <p:cTn id="2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5343"/>
            <a:ext cx="10820400" cy="1115736"/>
          </a:xfrm>
        </p:spPr>
        <p:txBody>
          <a:bodyPr/>
          <a:lstStyle/>
          <a:p>
            <a:pPr algn="ctr"/>
            <a:r>
              <a:rPr lang="en-US" dirty="0" smtClean="0"/>
              <a:t>citation</a:t>
            </a:r>
            <a:endParaRPr lang="en-US" dirty="0"/>
          </a:p>
        </p:txBody>
      </p:sp>
      <p:sp>
        <p:nvSpPr>
          <p:cNvPr id="3" name="Content Placeholder 2"/>
          <p:cNvSpPr>
            <a:spLocks noGrp="1"/>
          </p:cNvSpPr>
          <p:nvPr>
            <p:ph idx="1"/>
          </p:nvPr>
        </p:nvSpPr>
        <p:spPr>
          <a:xfrm>
            <a:off x="685800" y="2130804"/>
            <a:ext cx="10820400" cy="3223816"/>
          </a:xfrm>
        </p:spPr>
        <p:txBody>
          <a:bodyPr>
            <a:normAutofit/>
          </a:bodyPr>
          <a:lstStyle/>
          <a:p>
            <a:r>
              <a:rPr lang="en-US" sz="1800" dirty="0"/>
              <a:t>Wikimedia Foundation. (2023, January 28). </a:t>
            </a:r>
            <a:r>
              <a:rPr lang="en-US" sz="1800" i="1" dirty="0"/>
              <a:t>Virtual reality</a:t>
            </a:r>
            <a:r>
              <a:rPr lang="en-US" sz="1800" dirty="0"/>
              <a:t>. Wikipedia. Retrieved February 3, 2023, from </a:t>
            </a:r>
            <a:r>
              <a:rPr lang="en-US" sz="1800" dirty="0">
                <a:hlinkClick r:id="rId2"/>
              </a:rPr>
              <a:t>https://</a:t>
            </a:r>
            <a:r>
              <a:rPr lang="en-US" sz="1800" dirty="0" smtClean="0">
                <a:hlinkClick r:id="rId2"/>
              </a:rPr>
              <a:t>en.wikipedia.org/wiki/Virtual_reality</a:t>
            </a:r>
            <a:r>
              <a:rPr lang="en-US" sz="1800" dirty="0" smtClean="0"/>
              <a:t> </a:t>
            </a:r>
            <a:endParaRPr lang="en-US" sz="1800" dirty="0"/>
          </a:p>
          <a:p>
            <a:r>
              <a:rPr lang="en-US" sz="1800" dirty="0"/>
              <a:t>Developer, A. (2022, September 1). </a:t>
            </a:r>
            <a:r>
              <a:rPr lang="en-US" sz="1800" i="1" dirty="0"/>
              <a:t>Advantages of virtual reality in Education</a:t>
            </a:r>
            <a:r>
              <a:rPr lang="en-US" sz="1800" dirty="0"/>
              <a:t>. </a:t>
            </a:r>
            <a:r>
              <a:rPr lang="en-US" sz="1800" dirty="0" err="1"/>
              <a:t>ClassVR</a:t>
            </a:r>
            <a:r>
              <a:rPr lang="en-US" sz="1800" dirty="0"/>
              <a:t>. Retrieved February 3, 2023, from </a:t>
            </a:r>
            <a:r>
              <a:rPr lang="en-US" sz="1800" dirty="0">
                <a:hlinkClick r:id="rId3"/>
              </a:rPr>
              <a:t>https://www.classvr.com/blog/advantages-of-virtual-reality-in-education</a:t>
            </a:r>
            <a:r>
              <a:rPr lang="en-US" sz="1800" dirty="0" smtClean="0">
                <a:hlinkClick r:id="rId3"/>
              </a:rPr>
              <a:t>/</a:t>
            </a:r>
            <a:endParaRPr lang="en-US" sz="1800" dirty="0"/>
          </a:p>
          <a:p>
            <a:r>
              <a:rPr lang="en-US" sz="1800" dirty="0" err="1"/>
              <a:t>Gerbus</a:t>
            </a:r>
            <a:r>
              <a:rPr lang="en-US" sz="1800" dirty="0"/>
              <a:t>, G. (2023, January 20). </a:t>
            </a:r>
            <a:r>
              <a:rPr lang="en-US" sz="1800" i="1" dirty="0"/>
              <a:t>Benefits of virtual reality for business</a:t>
            </a:r>
            <a:r>
              <a:rPr lang="en-US" sz="1800" dirty="0"/>
              <a:t>. </a:t>
            </a:r>
            <a:r>
              <a:rPr lang="en-US" sz="1800" dirty="0" err="1"/>
              <a:t>Avatour</a:t>
            </a:r>
            <a:r>
              <a:rPr lang="en-US" sz="1800" dirty="0"/>
              <a:t>. Retrieved February 3, 2023, from </a:t>
            </a:r>
            <a:r>
              <a:rPr lang="en-US" sz="1800" dirty="0">
                <a:hlinkClick r:id="rId4"/>
              </a:rPr>
              <a:t>https://avatour.co/benefits-of-virtual-reality-for-business</a:t>
            </a:r>
            <a:r>
              <a:rPr lang="en-US" sz="1800" dirty="0" smtClean="0">
                <a:hlinkClick r:id="rId4"/>
              </a:rPr>
              <a:t>/</a:t>
            </a:r>
            <a:endParaRPr lang="en-US" sz="1800" dirty="0" smtClean="0"/>
          </a:p>
          <a:p>
            <a:r>
              <a:rPr lang="en-US" sz="1800" dirty="0"/>
              <a:t>Hamad, A., &amp; </a:t>
            </a:r>
            <a:r>
              <a:rPr lang="en-US" sz="1800" dirty="0" err="1"/>
              <a:t>Jia</a:t>
            </a:r>
            <a:r>
              <a:rPr lang="en-US" sz="1800" dirty="0"/>
              <a:t>, B. (2022, September 8). </a:t>
            </a:r>
            <a:r>
              <a:rPr lang="en-US" sz="1800" i="1" dirty="0"/>
              <a:t>How virtual reality technology has changed our lives: An overview of the current and potential applications and limitations</a:t>
            </a:r>
            <a:r>
              <a:rPr lang="en-US" sz="1800" dirty="0"/>
              <a:t>. International journal of environmental research and public health. Retrieved February 3, 2023, from </a:t>
            </a:r>
            <a:r>
              <a:rPr lang="en-US" sz="1800" dirty="0">
                <a:hlinkClick r:id="rId5"/>
              </a:rPr>
              <a:t>https://www.ncbi.nlm.nih.gov/pmc/articles</a:t>
            </a:r>
            <a:r>
              <a:rPr lang="en-US" sz="1800" dirty="0" smtClean="0">
                <a:hlinkClick r:id="rId5"/>
              </a:rPr>
              <a:t>/</a:t>
            </a:r>
            <a:endParaRPr lang="en-US" sz="1800" dirty="0" smtClean="0"/>
          </a:p>
          <a:p>
            <a:endParaRPr lang="en-US" dirty="0"/>
          </a:p>
        </p:txBody>
      </p:sp>
      <p:sp>
        <p:nvSpPr>
          <p:cNvPr id="4" name="Right Arrow 3">
            <a:hlinkClick r:id="" action="ppaction://hlinkshowjump?jump=nextslide"/>
          </p:cNvPr>
          <p:cNvSpPr/>
          <p:nvPr/>
        </p:nvSpPr>
        <p:spPr>
          <a:xfrm>
            <a:off x="4798503" y="5855515"/>
            <a:ext cx="2004968" cy="755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END</a:t>
            </a:r>
            <a:endParaRPr lang="en-US" dirty="0"/>
          </a:p>
        </p:txBody>
      </p:sp>
    </p:spTree>
    <p:extLst>
      <p:ext uri="{BB962C8B-B14F-4D97-AF65-F5344CB8AC3E}">
        <p14:creationId xmlns:p14="http://schemas.microsoft.com/office/powerpoint/2010/main" val="8715576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394,723 Thank You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5471"/>
          <a:stretch/>
        </p:blipFill>
        <p:spPr bwMode="auto">
          <a:xfrm>
            <a:off x="2110210" y="1908292"/>
            <a:ext cx="7410450" cy="335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77</TotalTime>
  <Words>258</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Virtual reality</vt:lpstr>
      <vt:lpstr>What is virtual reality? </vt:lpstr>
      <vt:lpstr>How can vr be used in entertainment?</vt:lpstr>
      <vt:lpstr>How can vr help in education?  </vt:lpstr>
      <vt:lpstr>PowerPoint Presentation</vt:lpstr>
      <vt:lpstr>Advantages of virtual reality in business</vt:lpstr>
      <vt:lpstr>How will VR improve our lives?</vt:lpstr>
      <vt:lpstr>citation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user</dc:creator>
  <cp:lastModifiedBy>user</cp:lastModifiedBy>
  <cp:revision>11</cp:revision>
  <dcterms:created xsi:type="dcterms:W3CDTF">2023-02-03T09:04:34Z</dcterms:created>
  <dcterms:modified xsi:type="dcterms:W3CDTF">2023-02-03T11:54:28Z</dcterms:modified>
</cp:coreProperties>
</file>