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C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6985-FA4B-4228-8D88-9F84BD99CF6E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DC7D-9685-410D-B019-6E7F58F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18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6985-FA4B-4228-8D88-9F84BD99CF6E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DC7D-9685-410D-B019-6E7F58F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84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6985-FA4B-4228-8D88-9F84BD99CF6E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DC7D-9685-410D-B019-6E7F58F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19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6985-FA4B-4228-8D88-9F84BD99CF6E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DC7D-9685-410D-B019-6E7F58F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84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6985-FA4B-4228-8D88-9F84BD99CF6E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DC7D-9685-410D-B019-6E7F58F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7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6985-FA4B-4228-8D88-9F84BD99CF6E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DC7D-9685-410D-B019-6E7F58F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15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6985-FA4B-4228-8D88-9F84BD99CF6E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DC7D-9685-410D-B019-6E7F58F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65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6985-FA4B-4228-8D88-9F84BD99CF6E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DC7D-9685-410D-B019-6E7F58F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6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6985-FA4B-4228-8D88-9F84BD99CF6E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DC7D-9685-410D-B019-6E7F58F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7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6985-FA4B-4228-8D88-9F84BD99CF6E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DC7D-9685-410D-B019-6E7F58F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48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6985-FA4B-4228-8D88-9F84BD99CF6E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DC7D-9685-410D-B019-6E7F58F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80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16985-FA4B-4228-8D88-9F84BD99CF6E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BDC7D-9685-410D-B019-6E7F58F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6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conomictimes.indiatimes.com/definition/e-learning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trellis">
          <a:fgClr>
            <a:srgbClr val="42C69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4603" y="133350"/>
            <a:ext cx="6366897" cy="6724650"/>
          </a:xfrm>
          <a:prstGeom prst="rect">
            <a:avLst/>
          </a:prstGeom>
          <a:effectLst>
            <a:glow rad="228600">
              <a:srgbClr val="42C691">
                <a:alpha val="40000"/>
              </a:srgbClr>
            </a:glo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943881">
            <a:off x="2525189" y="1005217"/>
            <a:ext cx="2800286" cy="16201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858981">
            <a:off x="277466" y="249486"/>
            <a:ext cx="2572603" cy="222183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906000" y="4200524"/>
            <a:ext cx="20955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hlinkClick r:id="rId5"/>
              </a:rPr>
              <a:t/>
            </a:r>
            <a:br>
              <a:rPr lang="en-US" u="sng" dirty="0">
                <a:hlinkClick r:id="rId5"/>
              </a:rPr>
            </a:br>
            <a:r>
              <a:rPr lang="en-US" u="sng" dirty="0">
                <a:hlinkClick r:id="rId5"/>
              </a:rPr>
              <a:t>What is E-learning? Definition of E ... - The Economic Times</a:t>
            </a:r>
          </a:p>
          <a:p>
            <a:r>
              <a:rPr lang="en-US" u="sng" dirty="0">
                <a:hlinkClick r:id="rId5"/>
              </a:rPr>
              <a:t>https://economictimes.indiatimes.com 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44818" y="2947928"/>
            <a:ext cx="38261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 </a:t>
            </a:r>
            <a:r>
              <a:rPr lang="en-US" sz="2400" dirty="0">
                <a:solidFill>
                  <a:srgbClr val="FF0000"/>
                </a:solidFill>
              </a:rPr>
              <a:t>A learning system based on </a:t>
            </a:r>
            <a:r>
              <a:rPr lang="en-US" sz="2400" dirty="0" err="1">
                <a:solidFill>
                  <a:srgbClr val="FF0000"/>
                </a:solidFill>
              </a:rPr>
              <a:t>formalised</a:t>
            </a:r>
            <a:r>
              <a:rPr lang="en-US" sz="2400" dirty="0">
                <a:solidFill>
                  <a:srgbClr val="FF0000"/>
                </a:solidFill>
              </a:rPr>
              <a:t> teaching but with the help of electronic resources is known as E-learning. While teaching can be based in or out of the classrooms, the use of computers and the Internet forms the major component of E-learning.</a:t>
            </a:r>
          </a:p>
        </p:txBody>
      </p:sp>
    </p:spTree>
    <p:extLst>
      <p:ext uri="{BB962C8B-B14F-4D97-AF65-F5344CB8AC3E}">
        <p14:creationId xmlns:p14="http://schemas.microsoft.com/office/powerpoint/2010/main" val="568092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Raad Hishan - Manager - SME Jordan</dc:creator>
  <cp:lastModifiedBy>Raad Hishan - Manager - SME Jordan</cp:lastModifiedBy>
  <cp:revision>3</cp:revision>
  <dcterms:created xsi:type="dcterms:W3CDTF">2023-02-03T11:39:50Z</dcterms:created>
  <dcterms:modified xsi:type="dcterms:W3CDTF">2023-02-03T11:50:06Z</dcterms:modified>
</cp:coreProperties>
</file>