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4" r:id="rId6"/>
    <p:sldId id="263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643"/>
    <a:srgbClr val="E6E6E6"/>
    <a:srgbClr val="000000"/>
    <a:srgbClr val="184D50"/>
    <a:srgbClr val="090909"/>
    <a:srgbClr val="1D4DCA"/>
    <a:srgbClr val="0B090A"/>
    <a:srgbClr val="1F55DE"/>
    <a:srgbClr val="070712"/>
    <a:srgbClr val="3EC9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7" autoAdjust="0"/>
    <p:restoredTop sz="78329" autoAdjust="0"/>
  </p:normalViewPr>
  <p:slideViewPr>
    <p:cSldViewPr snapToGrid="0" showGuides="1">
      <p:cViewPr>
        <p:scale>
          <a:sx n="66" d="100"/>
          <a:sy n="66" d="100"/>
        </p:scale>
        <p:origin x="1162" y="-53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0152D-EC32-48B9-A9C6-1B0A17E15F17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E122F-E120-417E-9631-33982A76A7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672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E122F-E120-417E-9631-33982A76A70E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6006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E122F-E120-417E-9631-33982A76A70E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8370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E122F-E120-417E-9631-33982A76A70E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2620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E122F-E120-417E-9631-33982A76A70E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8930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E122F-E120-417E-9631-33982A76A70E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77408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E122F-E120-417E-9631-33982A76A70E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7872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E122F-E120-417E-9631-33982A76A70E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317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529A-B9B8-C060-0848-5F425CAC9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EAF62-6883-FBD2-7450-1820466C7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56B7F-D40E-2465-40CE-FA9EA6EF5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DB0BD-703C-8D9F-B726-EAE6401F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AE6AA-B7B5-9F12-8951-5F6CB8754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260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05849-8763-6827-0EDF-56D9E22FF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0889C-6897-D554-7EBE-92168F426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A769E-9EB5-5FC4-F538-9FC754E6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C4B54-9808-4C06-30D3-E6F479671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CC511-D89A-2807-9538-3B78F876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766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3F2E5F-5756-72F3-CCF1-E34FB03B8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1C1E4-5A01-3024-6646-3093ED4D0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A1EAF-1B2B-A3A7-AC3E-390C4110B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998E0-206A-68F0-D29E-CDD116A3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BD76D-CB4B-A3DA-CE3C-E9102056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65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707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C574-BAC7-5B95-BD5E-3CA550832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5"/>
            <a:ext cx="11372850" cy="9874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D89A2-6B7F-170F-5AD1-D87F67543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1638300"/>
            <a:ext cx="11401425" cy="453866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966B0-272C-0311-8C0F-25100F33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4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1B7D3A-888D-42B2-A743-ECCEF02EFA39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528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46" userDrawn="1">
          <p15:clr>
            <a:srgbClr val="FBAE40"/>
          </p15:clr>
        </p15:guide>
        <p15:guide id="3" pos="2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EFF11-DB29-0996-AE22-45B2C7181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780CA-E8D2-2D9A-0F93-72EB24466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46121-AA70-18D4-8512-809AE05D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FB43A-EC78-5213-0E42-311A3B1B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DFABD-4BFE-B068-AC5C-781C8FF5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89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09CD-802F-9388-5967-F9EBB5CB9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9B0E6-CD22-3721-A81E-CF1D2C717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9BF94-EA6A-7409-DB5E-03E157D26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CCE1C-F0D3-6E1A-072E-A67843756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0B46A-01EB-309C-8DD1-8E2FA2CC9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68FA3-CE6A-C257-5FE0-7809F28F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9319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70E7-244E-3393-B8A7-F7A7E6ED4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F7E48-17B8-AC47-10ED-17ADAAD26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9EE1B9-6DE6-0872-A5A2-33496DDCD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01DF9A-440A-0A13-31D5-82B29B81F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D4081B-2EC3-FD5E-4A31-CFB295606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8E502B-BECC-B29F-6CA1-E56F7D910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C8107-81AD-39BB-8C59-F46B799EF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97EA9F-6B29-4A69-7269-B673AD4D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12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93A8D-D12C-87F0-5643-084F3992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3776FC-C21A-D3CD-DD36-5AA5CF0A9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5D896-1675-DF30-F335-C5561665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84AB6-A3D6-52AE-3550-786758D4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857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40DEC-69AB-5DE1-97A9-AA62F9B5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CC4D0D-DEFE-530F-1F85-E903A05F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6B644-AEAD-5525-BA57-FAD37A58A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85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5DDB2-DD5F-FFBD-667A-B1809141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7289C-6FF3-397B-C18E-1413BE0C3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77A5E7-6BCB-24F4-0B71-C2692BDD7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3CE86-D428-0C48-7A0E-432EEAB0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E9CCC-D9E2-39F3-4C38-C1066D7F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9AEA7-E07C-87EF-860F-18494E2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059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632B-21AC-F247-E81A-3F42E6068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3BF437-8899-3BAB-EBBA-072764A56E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09658-C839-802F-8F34-779F90B4F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ECCAE-94FE-918C-0364-C1A5B37AA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DF1B4-A638-E3BE-68F2-9D2EF98C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F21CB-5462-2AEF-47F8-BE468A2C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039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AC8145-35FB-4966-DE78-E6A5D71EF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4CC2D-9A01-F2CF-EBDD-47E2954E3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3216A-87CD-1A0E-6A16-C0CFABD19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10375-3CE5-42C9-BED1-94F243621839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DA739-2260-4AE2-FAC9-2C82578B4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55475-40EA-BF2C-FFCE-81B95BD19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230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.jpe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rextheme.com/types-of-virtual-reality/" TargetMode="External"/><Relationship Id="rId3" Type="http://schemas.openxmlformats.org/officeDocument/2006/relationships/image" Target="../media/image19.jpeg"/><Relationship Id="rId7" Type="http://schemas.openxmlformats.org/officeDocument/2006/relationships/hyperlink" Target="https://www.trio.dev/blog/virtual-reality-application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plustopper.com/virtual-reality-advantages-and-disadvantages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6">
            <a:extLst>
              <a:ext uri="{FF2B5EF4-FFF2-40B4-BE49-F238E27FC236}">
                <a16:creationId xmlns:a16="http://schemas.microsoft.com/office/drawing/2014/main" id="{E9D3C741-942F-4F55-9F7C-2E17327AFD93}"/>
              </a:ext>
            </a:extLst>
          </p:cNvPr>
          <p:cNvSpPr/>
          <p:nvPr/>
        </p:nvSpPr>
        <p:spPr>
          <a:xfrm>
            <a:off x="766916" y="5149455"/>
            <a:ext cx="6498886" cy="7198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F7A4D80-0BAE-ED0E-3A8B-33C33B40C8E9}"/>
              </a:ext>
            </a:extLst>
          </p:cNvPr>
          <p:cNvSpPr/>
          <p:nvPr/>
        </p:nvSpPr>
        <p:spPr>
          <a:xfrm>
            <a:off x="0" y="0"/>
            <a:ext cx="3196511" cy="3232706"/>
          </a:xfrm>
          <a:custGeom>
            <a:avLst/>
            <a:gdLst>
              <a:gd name="connsiteX0" fmla="*/ 0 w 3196511"/>
              <a:gd name="connsiteY0" fmla="*/ 0 h 3232706"/>
              <a:gd name="connsiteX1" fmla="*/ 2677834 w 3196511"/>
              <a:gd name="connsiteY1" fmla="*/ 0 h 3232706"/>
              <a:gd name="connsiteX2" fmla="*/ 2757562 w 3196511"/>
              <a:gd name="connsiteY2" fmla="*/ 87723 h 3232706"/>
              <a:gd name="connsiteX3" fmla="*/ 3196511 w 3196511"/>
              <a:gd name="connsiteY3" fmla="*/ 1310454 h 3232706"/>
              <a:gd name="connsiteX4" fmla="*/ 1274259 w 3196511"/>
              <a:gd name="connsiteY4" fmla="*/ 3232706 h 3232706"/>
              <a:gd name="connsiteX5" fmla="*/ 51528 w 3196511"/>
              <a:gd name="connsiteY5" fmla="*/ 2793757 h 3232706"/>
              <a:gd name="connsiteX6" fmla="*/ 0 w 3196511"/>
              <a:gd name="connsiteY6" fmla="*/ 2746925 h 32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6511" h="3232706">
                <a:moveTo>
                  <a:pt x="0" y="0"/>
                </a:moveTo>
                <a:lnTo>
                  <a:pt x="2677834" y="0"/>
                </a:lnTo>
                <a:lnTo>
                  <a:pt x="2757562" y="87723"/>
                </a:lnTo>
                <a:cubicBezTo>
                  <a:pt x="3031783" y="420002"/>
                  <a:pt x="3196511" y="845991"/>
                  <a:pt x="3196511" y="1310454"/>
                </a:cubicBezTo>
                <a:cubicBezTo>
                  <a:pt x="3196511" y="2372084"/>
                  <a:pt x="2335889" y="3232706"/>
                  <a:pt x="1274259" y="3232706"/>
                </a:cubicBezTo>
                <a:cubicBezTo>
                  <a:pt x="809796" y="3232706"/>
                  <a:pt x="383807" y="3067978"/>
                  <a:pt x="51528" y="2793757"/>
                </a:cubicBezTo>
                <a:lnTo>
                  <a:pt x="0" y="2746925"/>
                </a:lnTo>
                <a:close/>
              </a:path>
            </a:pathLst>
          </a:custGeom>
          <a:noFill/>
          <a:ln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07CF66E-E770-ED79-02E3-CCD8B934D440}"/>
              </a:ext>
            </a:extLst>
          </p:cNvPr>
          <p:cNvSpPr/>
          <p:nvPr/>
        </p:nvSpPr>
        <p:spPr>
          <a:xfrm>
            <a:off x="0" y="0"/>
            <a:ext cx="3202080" cy="2857861"/>
          </a:xfrm>
          <a:custGeom>
            <a:avLst/>
            <a:gdLst>
              <a:gd name="connsiteX0" fmla="*/ 0 w 3202080"/>
              <a:gd name="connsiteY0" fmla="*/ 0 h 2857861"/>
              <a:gd name="connsiteX1" fmla="*/ 2670338 w 3202080"/>
              <a:gd name="connsiteY1" fmla="*/ 0 h 2857861"/>
              <a:gd name="connsiteX2" fmla="*/ 2760641 w 3202080"/>
              <a:gd name="connsiteY2" fmla="*/ 99359 h 2857861"/>
              <a:gd name="connsiteX3" fmla="*/ 3202080 w 3202080"/>
              <a:gd name="connsiteY3" fmla="*/ 1329028 h 2857861"/>
              <a:gd name="connsiteX4" fmla="*/ 3050164 w 3202080"/>
              <a:gd name="connsiteY4" fmla="*/ 2081502 h 2857861"/>
              <a:gd name="connsiteX5" fmla="*/ 3004343 w 3202080"/>
              <a:gd name="connsiteY5" fmla="*/ 2165924 h 2857861"/>
              <a:gd name="connsiteX6" fmla="*/ 2900605 w 3202080"/>
              <a:gd name="connsiteY6" fmla="*/ 2291653 h 2857861"/>
              <a:gd name="connsiteX7" fmla="*/ 1533654 w 3202080"/>
              <a:gd name="connsiteY7" fmla="*/ 2857861 h 2857861"/>
              <a:gd name="connsiteX8" fmla="*/ 41934 w 3202080"/>
              <a:gd name="connsiteY8" fmla="*/ 2154371 h 2857861"/>
              <a:gd name="connsiteX9" fmla="*/ 0 w 3202080"/>
              <a:gd name="connsiteY9" fmla="*/ 2098294 h 285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2080" h="2857861">
                <a:moveTo>
                  <a:pt x="0" y="0"/>
                </a:moveTo>
                <a:lnTo>
                  <a:pt x="2670338" y="0"/>
                </a:lnTo>
                <a:lnTo>
                  <a:pt x="2760641" y="99359"/>
                </a:lnTo>
                <a:cubicBezTo>
                  <a:pt x="3036417" y="433523"/>
                  <a:pt x="3202080" y="861929"/>
                  <a:pt x="3202080" y="1329028"/>
                </a:cubicBezTo>
                <a:cubicBezTo>
                  <a:pt x="3202080" y="1595943"/>
                  <a:pt x="3147985" y="1850220"/>
                  <a:pt x="3050164" y="2081502"/>
                </a:cubicBezTo>
                <a:lnTo>
                  <a:pt x="3004343" y="2165924"/>
                </a:lnTo>
                <a:lnTo>
                  <a:pt x="2900605" y="2291653"/>
                </a:lnTo>
                <a:cubicBezTo>
                  <a:pt x="2550770" y="2641484"/>
                  <a:pt x="2067481" y="2857861"/>
                  <a:pt x="1533654" y="2857861"/>
                </a:cubicBezTo>
                <a:cubicBezTo>
                  <a:pt x="933098" y="2857861"/>
                  <a:pt x="396503" y="2584010"/>
                  <a:pt x="41934" y="2154371"/>
                </a:cubicBezTo>
                <a:lnTo>
                  <a:pt x="0" y="2098294"/>
                </a:lnTo>
                <a:close/>
              </a:path>
            </a:pathLst>
          </a:custGeom>
          <a:gradFill>
            <a:gsLst>
              <a:gs pos="0">
                <a:srgbClr val="1F55DE">
                  <a:alpha val="0"/>
                </a:srgbClr>
              </a:gs>
              <a:gs pos="100000">
                <a:srgbClr val="3EC973">
                  <a:alpha val="50000"/>
                </a:srgbClr>
              </a:gs>
            </a:gsLst>
            <a:lin ang="10800000" scaled="1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DB6421E-AF7E-5485-1E72-A030CF3E9315}"/>
              </a:ext>
            </a:extLst>
          </p:cNvPr>
          <p:cNvSpPr/>
          <p:nvPr/>
        </p:nvSpPr>
        <p:spPr>
          <a:xfrm>
            <a:off x="2670338" y="0"/>
            <a:ext cx="796475" cy="2165925"/>
          </a:xfrm>
          <a:custGeom>
            <a:avLst/>
            <a:gdLst>
              <a:gd name="connsiteX0" fmla="*/ 0 w 796475"/>
              <a:gd name="connsiteY0" fmla="*/ 0 h 2165925"/>
              <a:gd name="connsiteX1" fmla="*/ 561183 w 796475"/>
              <a:gd name="connsiteY1" fmla="*/ 0 h 2165925"/>
              <a:gd name="connsiteX2" fmla="*/ 563153 w 796475"/>
              <a:gd name="connsiteY2" fmla="*/ 3243 h 2165925"/>
              <a:gd name="connsiteX3" fmla="*/ 796475 w 796475"/>
              <a:gd name="connsiteY3" fmla="*/ 924702 h 2165925"/>
              <a:gd name="connsiteX4" fmla="*/ 466323 w 796475"/>
              <a:gd name="connsiteY4" fmla="*/ 2005551 h 2165925"/>
              <a:gd name="connsiteX5" fmla="*/ 334005 w 796475"/>
              <a:gd name="connsiteY5" fmla="*/ 2165925 h 2165925"/>
              <a:gd name="connsiteX6" fmla="*/ 379826 w 796475"/>
              <a:gd name="connsiteY6" fmla="*/ 2081503 h 2165925"/>
              <a:gd name="connsiteX7" fmla="*/ 531742 w 796475"/>
              <a:gd name="connsiteY7" fmla="*/ 1329029 h 2165925"/>
              <a:gd name="connsiteX8" fmla="*/ 90303 w 796475"/>
              <a:gd name="connsiteY8" fmla="*/ 99359 h 216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475" h="2165925">
                <a:moveTo>
                  <a:pt x="0" y="0"/>
                </a:moveTo>
                <a:lnTo>
                  <a:pt x="561183" y="0"/>
                </a:lnTo>
                <a:lnTo>
                  <a:pt x="563153" y="3243"/>
                </a:lnTo>
                <a:cubicBezTo>
                  <a:pt x="711953" y="277159"/>
                  <a:pt x="796475" y="591060"/>
                  <a:pt x="796475" y="924702"/>
                </a:cubicBezTo>
                <a:cubicBezTo>
                  <a:pt x="796475" y="1325072"/>
                  <a:pt x="674763" y="1697018"/>
                  <a:pt x="466323" y="2005551"/>
                </a:cubicBezTo>
                <a:lnTo>
                  <a:pt x="334005" y="2165925"/>
                </a:lnTo>
                <a:lnTo>
                  <a:pt x="379826" y="2081503"/>
                </a:lnTo>
                <a:cubicBezTo>
                  <a:pt x="477647" y="1850221"/>
                  <a:pt x="531742" y="1595944"/>
                  <a:pt x="531742" y="1329029"/>
                </a:cubicBezTo>
                <a:cubicBezTo>
                  <a:pt x="531742" y="861930"/>
                  <a:pt x="366079" y="433523"/>
                  <a:pt x="90303" y="99359"/>
                </a:cubicBezTo>
                <a:close/>
              </a:path>
            </a:pathLst>
          </a:custGeom>
          <a:gradFill>
            <a:gsLst>
              <a:gs pos="0">
                <a:srgbClr val="1F55DE">
                  <a:alpha val="0"/>
                </a:srgbClr>
              </a:gs>
              <a:gs pos="100000">
                <a:srgbClr val="3EC973">
                  <a:alpha val="5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6395BF12-D2D1-FC80-FB80-A041EE87E0C8}"/>
              </a:ext>
            </a:extLst>
          </p:cNvPr>
          <p:cNvSpPr/>
          <p:nvPr/>
        </p:nvSpPr>
        <p:spPr>
          <a:xfrm>
            <a:off x="766916" y="3810244"/>
            <a:ext cx="6498886" cy="7198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6B73C5-6707-D0C3-98FC-A51CFC5C5F4F}"/>
              </a:ext>
            </a:extLst>
          </p:cNvPr>
          <p:cNvCxnSpPr>
            <a:cxnSpLocks/>
          </p:cNvCxnSpPr>
          <p:nvPr/>
        </p:nvCxnSpPr>
        <p:spPr>
          <a:xfrm>
            <a:off x="3877519" y="4170166"/>
            <a:ext cx="29006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85AD4EA3-0BB5-ACED-D7DF-603DE69E0529}"/>
              </a:ext>
            </a:extLst>
          </p:cNvPr>
          <p:cNvSpPr/>
          <p:nvPr/>
        </p:nvSpPr>
        <p:spPr>
          <a:xfrm>
            <a:off x="6853084" y="400051"/>
            <a:ext cx="4572000" cy="6457950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7" descr="A person wearing a vr headset&#10;&#10;Description automatically generated with low confidence">
            <a:extLst>
              <a:ext uri="{FF2B5EF4-FFF2-40B4-BE49-F238E27FC236}">
                <a16:creationId xmlns:a16="http://schemas.microsoft.com/office/drawing/2014/main" id="{A6C04213-E047-D6C7-63AA-4F467493E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" t="16366" r="18447"/>
          <a:stretch/>
        </p:blipFill>
        <p:spPr>
          <a:xfrm>
            <a:off x="6553224" y="552450"/>
            <a:ext cx="5638775" cy="6305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32D226-678C-9A17-21F9-E42A6034F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916" y="1631122"/>
            <a:ext cx="5329084" cy="192948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ID" dirty="0">
                <a:solidFill>
                  <a:schemeClr val="bg1"/>
                </a:solidFill>
              </a:rPr>
              <a:t>VIRTUAL REALITY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9293A-1653-5755-B812-F46EE013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1</a:t>
            </a:fld>
            <a:endParaRPr lang="en-ID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8D26D0-7C2E-F888-121B-9CAB1F4E686B}"/>
              </a:ext>
            </a:extLst>
          </p:cNvPr>
          <p:cNvGrpSpPr/>
          <p:nvPr/>
        </p:nvGrpSpPr>
        <p:grpSpPr>
          <a:xfrm>
            <a:off x="6228858" y="1578766"/>
            <a:ext cx="1248452" cy="1248450"/>
            <a:chOff x="6302619" y="1973932"/>
            <a:chExt cx="1248452" cy="124845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698A95-8D47-F467-BEBC-995B463543DD}"/>
                </a:ext>
              </a:extLst>
            </p:cNvPr>
            <p:cNvSpPr/>
            <p:nvPr/>
          </p:nvSpPr>
          <p:spPr>
            <a:xfrm>
              <a:off x="6302619" y="1973932"/>
              <a:ext cx="1248452" cy="1248450"/>
            </a:xfrm>
            <a:prstGeom prst="ellipse">
              <a:avLst/>
            </a:prstGeom>
            <a:gradFill flip="none" rotWithShape="1">
              <a:gsLst>
                <a:gs pos="48000">
                  <a:srgbClr val="1F55DE">
                    <a:alpha val="40000"/>
                  </a:srgbClr>
                </a:gs>
                <a:gs pos="99000">
                  <a:srgbClr val="1F55DE">
                    <a:alpha val="0"/>
                  </a:srgb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46100" dist="254000" dir="2700000" sx="102000" sy="102000" algn="tl" rotWithShape="0">
                <a:prstClr val="black">
                  <a:alpha val="4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79D1912-41ED-94AD-DE58-35EABBB06A45}"/>
                </a:ext>
              </a:extLst>
            </p:cNvPr>
            <p:cNvSpPr/>
            <p:nvPr/>
          </p:nvSpPr>
          <p:spPr>
            <a:xfrm>
              <a:off x="6517550" y="2188862"/>
              <a:ext cx="818591" cy="81859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546100" dist="254000" dir="2700000" sx="102000" sy="102000" algn="tl" rotWithShape="0">
                <a:prstClr val="black">
                  <a:alpha val="4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dirty="0"/>
            </a:p>
          </p:txBody>
        </p:sp>
        <p:pic>
          <p:nvPicPr>
            <p:cNvPr id="16" name="Graphic 15" descr="Virtual Reality headset outline">
              <a:extLst>
                <a:ext uri="{FF2B5EF4-FFF2-40B4-BE49-F238E27FC236}">
                  <a16:creationId xmlns:a16="http://schemas.microsoft.com/office/drawing/2014/main" id="{27B7F2FB-BD7A-609C-F4CC-8BDE43B70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87889" y="2259201"/>
              <a:ext cx="677913" cy="67791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BA387AE-6E41-4C22-23CF-9671AABBADE0}"/>
              </a:ext>
            </a:extLst>
          </p:cNvPr>
          <p:cNvSpPr txBox="1"/>
          <p:nvPr/>
        </p:nvSpPr>
        <p:spPr>
          <a:xfrm>
            <a:off x="1016000" y="3985500"/>
            <a:ext cx="37759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Mariana Haddadin 8D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2A74C91-7E0E-96CF-6A08-9C29A8467008}"/>
              </a:ext>
            </a:extLst>
          </p:cNvPr>
          <p:cNvSpPr/>
          <p:nvPr/>
        </p:nvSpPr>
        <p:spPr>
          <a:xfrm>
            <a:off x="11030916" y="552448"/>
            <a:ext cx="469081" cy="469081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86A0FD-232F-42C9-8DB5-3942E81B6D36}"/>
              </a:ext>
            </a:extLst>
          </p:cNvPr>
          <p:cNvSpPr txBox="1"/>
          <p:nvPr/>
        </p:nvSpPr>
        <p:spPr>
          <a:xfrm>
            <a:off x="887556" y="5324711"/>
            <a:ext cx="46179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Press slide show for best experience</a:t>
            </a:r>
          </a:p>
        </p:txBody>
      </p:sp>
    </p:spTree>
    <p:extLst>
      <p:ext uri="{BB962C8B-B14F-4D97-AF65-F5344CB8AC3E}">
        <p14:creationId xmlns:p14="http://schemas.microsoft.com/office/powerpoint/2010/main" val="398897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cell phone&#10;&#10;Description automatically generated with low confidence">
            <a:extLst>
              <a:ext uri="{FF2B5EF4-FFF2-40B4-BE49-F238E27FC236}">
                <a16:creationId xmlns:a16="http://schemas.microsoft.com/office/drawing/2014/main" id="{412CAB5D-DC3C-1C31-4C35-56EE81A7A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9" r="6481"/>
          <a:stretch/>
        </p:blipFill>
        <p:spPr>
          <a:xfrm>
            <a:off x="-1" y="0"/>
            <a:ext cx="5695951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B93D1-2537-21E1-0B2F-6A1D30CF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pPr/>
              <a:t>2</a:t>
            </a:fld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7DEB0C-D2D7-E57E-E3CC-53EA7C30786D}"/>
              </a:ext>
            </a:extLst>
          </p:cNvPr>
          <p:cNvSpPr/>
          <p:nvPr/>
        </p:nvSpPr>
        <p:spPr>
          <a:xfrm>
            <a:off x="-1" y="0"/>
            <a:ext cx="5695951" cy="6858000"/>
          </a:xfrm>
          <a:prstGeom prst="rect">
            <a:avLst/>
          </a:prstGeom>
          <a:gradFill flip="none" rotWithShape="1">
            <a:gsLst>
              <a:gs pos="0">
                <a:srgbClr val="070712"/>
              </a:gs>
              <a:gs pos="70000">
                <a:srgbClr val="070712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BFC2E-8EC4-0206-B69E-4DBEF141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350" y="365125"/>
            <a:ext cx="6353174" cy="987425"/>
          </a:xfrm>
        </p:spPr>
        <p:txBody>
          <a:bodyPr/>
          <a:lstStyle/>
          <a:p>
            <a:r>
              <a:rPr lang="en-US" dirty="0"/>
              <a:t>Table Of Contents</a:t>
            </a:r>
            <a:endParaRPr lang="en-ID" dirty="0"/>
          </a:p>
        </p:txBody>
      </p:sp>
      <p:sp>
        <p:nvSpPr>
          <p:cNvPr id="10" name="Oval 9">
            <a:hlinkClick r:id="rId4" action="ppaction://hlinksldjump"/>
            <a:extLst>
              <a:ext uri="{FF2B5EF4-FFF2-40B4-BE49-F238E27FC236}">
                <a16:creationId xmlns:a16="http://schemas.microsoft.com/office/drawing/2014/main" id="{BEF992AF-19B8-6464-8D6C-A5A065D705C8}"/>
              </a:ext>
            </a:extLst>
          </p:cNvPr>
          <p:cNvSpPr/>
          <p:nvPr/>
        </p:nvSpPr>
        <p:spPr>
          <a:xfrm>
            <a:off x="5467350" y="1544788"/>
            <a:ext cx="583952" cy="583952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01</a:t>
            </a:r>
            <a:endParaRPr lang="en-ID" sz="2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94BB03-EFC3-9FC8-A5B1-063B6DCB89BE}"/>
              </a:ext>
            </a:extLst>
          </p:cNvPr>
          <p:cNvSpPr txBox="1"/>
          <p:nvPr/>
        </p:nvSpPr>
        <p:spPr>
          <a:xfrm>
            <a:off x="6257925" y="1544787"/>
            <a:ext cx="5562600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What is Virtual Reality? </a:t>
            </a:r>
          </a:p>
        </p:txBody>
      </p:sp>
      <p:sp>
        <p:nvSpPr>
          <p:cNvPr id="16" name="Oval 15">
            <a:hlinkClick r:id="rId5" action="ppaction://hlinksldjump"/>
            <a:extLst>
              <a:ext uri="{FF2B5EF4-FFF2-40B4-BE49-F238E27FC236}">
                <a16:creationId xmlns:a16="http://schemas.microsoft.com/office/drawing/2014/main" id="{47297ADB-CD42-8023-E7A6-21AC62011492}"/>
              </a:ext>
            </a:extLst>
          </p:cNvPr>
          <p:cNvSpPr/>
          <p:nvPr/>
        </p:nvSpPr>
        <p:spPr>
          <a:xfrm>
            <a:off x="5467350" y="2351863"/>
            <a:ext cx="583952" cy="583952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02</a:t>
            </a:r>
            <a:endParaRPr lang="en-ID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CB2F71-B41D-099F-FA4F-A638820BA5A9}"/>
              </a:ext>
            </a:extLst>
          </p:cNvPr>
          <p:cNvSpPr txBox="1"/>
          <p:nvPr/>
        </p:nvSpPr>
        <p:spPr>
          <a:xfrm>
            <a:off x="6257925" y="2351862"/>
            <a:ext cx="5562600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Oval 18">
            <a:hlinkClick r:id="rId6" action="ppaction://hlinksldjump"/>
            <a:extLst>
              <a:ext uri="{FF2B5EF4-FFF2-40B4-BE49-F238E27FC236}">
                <a16:creationId xmlns:a16="http://schemas.microsoft.com/office/drawing/2014/main" id="{B126911F-1978-61DB-CD31-9106149E385D}"/>
              </a:ext>
            </a:extLst>
          </p:cNvPr>
          <p:cNvSpPr/>
          <p:nvPr/>
        </p:nvSpPr>
        <p:spPr>
          <a:xfrm>
            <a:off x="5467350" y="3158938"/>
            <a:ext cx="583952" cy="583952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03</a:t>
            </a:r>
            <a:endParaRPr lang="en-ID" sz="2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787AE7-C895-B952-87DD-C9F3BC10F2B0}"/>
              </a:ext>
            </a:extLst>
          </p:cNvPr>
          <p:cNvSpPr txBox="1"/>
          <p:nvPr/>
        </p:nvSpPr>
        <p:spPr>
          <a:xfrm>
            <a:off x="6257925" y="3158937"/>
            <a:ext cx="5562600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Applications of Virtual Reality</a:t>
            </a:r>
          </a:p>
        </p:txBody>
      </p:sp>
      <p:sp>
        <p:nvSpPr>
          <p:cNvPr id="22" name="Oval 21">
            <a:hlinkClick r:id="rId7" action="ppaction://hlinksldjump"/>
            <a:extLst>
              <a:ext uri="{FF2B5EF4-FFF2-40B4-BE49-F238E27FC236}">
                <a16:creationId xmlns:a16="http://schemas.microsoft.com/office/drawing/2014/main" id="{217EEB25-BC8A-1038-C598-E21F93067040}"/>
              </a:ext>
            </a:extLst>
          </p:cNvPr>
          <p:cNvSpPr/>
          <p:nvPr/>
        </p:nvSpPr>
        <p:spPr>
          <a:xfrm>
            <a:off x="5467350" y="3966013"/>
            <a:ext cx="583952" cy="583952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04</a:t>
            </a:r>
            <a:endParaRPr lang="en-ID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A01195-4B44-4699-8820-4C5705F90780}"/>
              </a:ext>
            </a:extLst>
          </p:cNvPr>
          <p:cNvSpPr txBox="1"/>
          <p:nvPr/>
        </p:nvSpPr>
        <p:spPr>
          <a:xfrm>
            <a:off x="6257925" y="3966012"/>
            <a:ext cx="5562600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Advantages and Disadvantages</a:t>
            </a:r>
          </a:p>
        </p:txBody>
      </p:sp>
      <p:sp>
        <p:nvSpPr>
          <p:cNvPr id="25" name="Oval 24">
            <a:hlinkClick r:id="rId8" action="ppaction://hlinksldjump"/>
            <a:extLst>
              <a:ext uri="{FF2B5EF4-FFF2-40B4-BE49-F238E27FC236}">
                <a16:creationId xmlns:a16="http://schemas.microsoft.com/office/drawing/2014/main" id="{30E9687A-BB00-C356-B5AE-9382410499DE}"/>
              </a:ext>
            </a:extLst>
          </p:cNvPr>
          <p:cNvSpPr/>
          <p:nvPr/>
        </p:nvSpPr>
        <p:spPr>
          <a:xfrm>
            <a:off x="5467350" y="4773088"/>
            <a:ext cx="583952" cy="583952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05</a:t>
            </a:r>
            <a:endParaRPr lang="en-ID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58081F-0DEE-2381-F020-6B0A7B8143B0}"/>
              </a:ext>
            </a:extLst>
          </p:cNvPr>
          <p:cNvGrpSpPr/>
          <p:nvPr/>
        </p:nvGrpSpPr>
        <p:grpSpPr>
          <a:xfrm>
            <a:off x="6305550" y="2240301"/>
            <a:ext cx="5514974" cy="3228299"/>
            <a:chOff x="6305550" y="2240301"/>
            <a:chExt cx="4905375" cy="32282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F2BC928-36D8-C6B9-6304-F592CF208956}"/>
                </a:ext>
              </a:extLst>
            </p:cNvPr>
            <p:cNvCxnSpPr/>
            <p:nvPr/>
          </p:nvCxnSpPr>
          <p:spPr>
            <a:xfrm>
              <a:off x="6305550" y="2240301"/>
              <a:ext cx="490537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1F55DE">
                      <a:alpha val="91000"/>
                    </a:srgbClr>
                  </a:gs>
                  <a:gs pos="100000">
                    <a:srgbClr val="1F55DE">
                      <a:alpha val="1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DA3D718-9722-AF6B-BC02-212B6538A220}"/>
                </a:ext>
              </a:extLst>
            </p:cNvPr>
            <p:cNvCxnSpPr/>
            <p:nvPr/>
          </p:nvCxnSpPr>
          <p:spPr>
            <a:xfrm>
              <a:off x="6305550" y="3047376"/>
              <a:ext cx="490537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1F55DE">
                      <a:alpha val="91000"/>
                    </a:srgbClr>
                  </a:gs>
                  <a:gs pos="100000">
                    <a:srgbClr val="1F55DE">
                      <a:alpha val="1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9F0FA1-0060-AA18-657F-2311674810BD}"/>
                </a:ext>
              </a:extLst>
            </p:cNvPr>
            <p:cNvCxnSpPr/>
            <p:nvPr/>
          </p:nvCxnSpPr>
          <p:spPr>
            <a:xfrm>
              <a:off x="6305550" y="3854451"/>
              <a:ext cx="490537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1F55DE">
                      <a:alpha val="91000"/>
                    </a:srgbClr>
                  </a:gs>
                  <a:gs pos="100000">
                    <a:srgbClr val="1F55DE">
                      <a:alpha val="1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811AD83-AFD2-DE88-DF00-1269313F88A8}"/>
                </a:ext>
              </a:extLst>
            </p:cNvPr>
            <p:cNvCxnSpPr/>
            <p:nvPr/>
          </p:nvCxnSpPr>
          <p:spPr>
            <a:xfrm>
              <a:off x="6305550" y="4661526"/>
              <a:ext cx="490537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1F55DE">
                      <a:alpha val="91000"/>
                    </a:srgbClr>
                  </a:gs>
                  <a:gs pos="100000">
                    <a:srgbClr val="1F55DE">
                      <a:alpha val="1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7DC77B3-ADD0-E24B-8379-F32F664B9330}"/>
                </a:ext>
              </a:extLst>
            </p:cNvPr>
            <p:cNvCxnSpPr/>
            <p:nvPr/>
          </p:nvCxnSpPr>
          <p:spPr>
            <a:xfrm>
              <a:off x="6305550" y="5468600"/>
              <a:ext cx="490537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1F55DE">
                      <a:alpha val="91000"/>
                    </a:srgbClr>
                  </a:gs>
                  <a:gs pos="100000">
                    <a:srgbClr val="1F55DE">
                      <a:alpha val="1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DE576E2-27FE-4072-89CE-2ABC2BA40C9E}"/>
              </a:ext>
            </a:extLst>
          </p:cNvPr>
          <p:cNvSpPr txBox="1"/>
          <p:nvPr/>
        </p:nvSpPr>
        <p:spPr>
          <a:xfrm>
            <a:off x="6257925" y="2351862"/>
            <a:ext cx="5562600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Types of Virtual Reality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098A9E-EA5C-4EE7-A884-81070337153B}"/>
              </a:ext>
            </a:extLst>
          </p:cNvPr>
          <p:cNvSpPr txBox="1"/>
          <p:nvPr/>
        </p:nvSpPr>
        <p:spPr>
          <a:xfrm>
            <a:off x="6257924" y="4745267"/>
            <a:ext cx="5562600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References &amp; Sources</a:t>
            </a:r>
          </a:p>
        </p:txBody>
      </p:sp>
    </p:spTree>
    <p:extLst>
      <p:ext uri="{BB962C8B-B14F-4D97-AF65-F5344CB8AC3E}">
        <p14:creationId xmlns:p14="http://schemas.microsoft.com/office/powerpoint/2010/main" val="3739871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BD05962D-D93A-EB0A-16D8-15D0D82E3DA0}"/>
              </a:ext>
            </a:extLst>
          </p:cNvPr>
          <p:cNvSpPr/>
          <p:nvPr/>
        </p:nvSpPr>
        <p:spPr>
          <a:xfrm>
            <a:off x="0" y="0"/>
            <a:ext cx="3202080" cy="2857861"/>
          </a:xfrm>
          <a:custGeom>
            <a:avLst/>
            <a:gdLst>
              <a:gd name="connsiteX0" fmla="*/ 0 w 3202080"/>
              <a:gd name="connsiteY0" fmla="*/ 0 h 2857861"/>
              <a:gd name="connsiteX1" fmla="*/ 2670338 w 3202080"/>
              <a:gd name="connsiteY1" fmla="*/ 0 h 2857861"/>
              <a:gd name="connsiteX2" fmla="*/ 2760641 w 3202080"/>
              <a:gd name="connsiteY2" fmla="*/ 99359 h 2857861"/>
              <a:gd name="connsiteX3" fmla="*/ 3202080 w 3202080"/>
              <a:gd name="connsiteY3" fmla="*/ 1329028 h 2857861"/>
              <a:gd name="connsiteX4" fmla="*/ 3050164 w 3202080"/>
              <a:gd name="connsiteY4" fmla="*/ 2081502 h 2857861"/>
              <a:gd name="connsiteX5" fmla="*/ 3004343 w 3202080"/>
              <a:gd name="connsiteY5" fmla="*/ 2165924 h 2857861"/>
              <a:gd name="connsiteX6" fmla="*/ 2900605 w 3202080"/>
              <a:gd name="connsiteY6" fmla="*/ 2291653 h 2857861"/>
              <a:gd name="connsiteX7" fmla="*/ 1533654 w 3202080"/>
              <a:gd name="connsiteY7" fmla="*/ 2857861 h 2857861"/>
              <a:gd name="connsiteX8" fmla="*/ 41934 w 3202080"/>
              <a:gd name="connsiteY8" fmla="*/ 2154371 h 2857861"/>
              <a:gd name="connsiteX9" fmla="*/ 0 w 3202080"/>
              <a:gd name="connsiteY9" fmla="*/ 2098294 h 285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2080" h="2857861">
                <a:moveTo>
                  <a:pt x="0" y="0"/>
                </a:moveTo>
                <a:lnTo>
                  <a:pt x="2670338" y="0"/>
                </a:lnTo>
                <a:lnTo>
                  <a:pt x="2760641" y="99359"/>
                </a:lnTo>
                <a:cubicBezTo>
                  <a:pt x="3036417" y="433523"/>
                  <a:pt x="3202080" y="861929"/>
                  <a:pt x="3202080" y="1329028"/>
                </a:cubicBezTo>
                <a:cubicBezTo>
                  <a:pt x="3202080" y="1595943"/>
                  <a:pt x="3147985" y="1850220"/>
                  <a:pt x="3050164" y="2081502"/>
                </a:cubicBezTo>
                <a:lnTo>
                  <a:pt x="3004343" y="2165924"/>
                </a:lnTo>
                <a:lnTo>
                  <a:pt x="2900605" y="2291653"/>
                </a:lnTo>
                <a:cubicBezTo>
                  <a:pt x="2550770" y="2641484"/>
                  <a:pt x="2067481" y="2857861"/>
                  <a:pt x="1533654" y="2857861"/>
                </a:cubicBezTo>
                <a:cubicBezTo>
                  <a:pt x="933098" y="2857861"/>
                  <a:pt x="396503" y="2584010"/>
                  <a:pt x="41934" y="2154371"/>
                </a:cubicBezTo>
                <a:lnTo>
                  <a:pt x="0" y="2098294"/>
                </a:lnTo>
                <a:close/>
              </a:path>
            </a:pathLst>
          </a:custGeom>
          <a:gradFill>
            <a:gsLst>
              <a:gs pos="0">
                <a:srgbClr val="1F55DE">
                  <a:alpha val="0"/>
                </a:srgbClr>
              </a:gs>
              <a:gs pos="100000">
                <a:srgbClr val="3EC973">
                  <a:alpha val="50000"/>
                </a:srgbClr>
              </a:gs>
            </a:gsLst>
            <a:lin ang="10800000" scaled="1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75B5A319-8DE9-06BA-3273-547B8C8F04F7}"/>
              </a:ext>
            </a:extLst>
          </p:cNvPr>
          <p:cNvSpPr txBox="1">
            <a:spLocks/>
          </p:cNvSpPr>
          <p:nvPr/>
        </p:nvSpPr>
        <p:spPr>
          <a:xfrm>
            <a:off x="729787" y="3579115"/>
            <a:ext cx="4861249" cy="224152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Virtual Reality means feeling the imaginary (Virtual) world, rather than the real one. The imaginary world is a simulation running in a computer. It is the term used for computer generated 3D environments that allow users to interact with alternative realities.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32C58AE-5438-4F2F-2D48-0987B97C6644}"/>
              </a:ext>
            </a:extLst>
          </p:cNvPr>
          <p:cNvCxnSpPr/>
          <p:nvPr/>
        </p:nvCxnSpPr>
        <p:spPr>
          <a:xfrm>
            <a:off x="0" y="5868142"/>
            <a:ext cx="5514974" cy="0"/>
          </a:xfrm>
          <a:prstGeom prst="line">
            <a:avLst/>
          </a:prstGeom>
          <a:ln>
            <a:gradFill flip="none" rotWithShape="1">
              <a:gsLst>
                <a:gs pos="0">
                  <a:srgbClr val="1F55DE">
                    <a:alpha val="91000"/>
                  </a:srgbClr>
                </a:gs>
                <a:gs pos="100000">
                  <a:srgbClr val="1F55DE">
                    <a:alpha val="1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23BFC2E-8EC4-0206-B69E-4DBEF141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295845"/>
            <a:ext cx="5653087" cy="987425"/>
          </a:xfrm>
        </p:spPr>
        <p:txBody>
          <a:bodyPr/>
          <a:lstStyle/>
          <a:p>
            <a:r>
              <a:rPr lang="en-US" dirty="0"/>
              <a:t>What is VR?</a:t>
            </a:r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C18E63-2FC4-2D23-AEA7-5A29DDB1BFFD}"/>
              </a:ext>
            </a:extLst>
          </p:cNvPr>
          <p:cNvGrpSpPr/>
          <p:nvPr/>
        </p:nvGrpSpPr>
        <p:grpSpPr>
          <a:xfrm>
            <a:off x="6228859" y="172628"/>
            <a:ext cx="5968681" cy="6512745"/>
            <a:chOff x="6228859" y="208730"/>
            <a:chExt cx="5968681" cy="6512745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9452AC9-E848-A93F-FDCE-73BF8BF81965}"/>
                </a:ext>
              </a:extLst>
            </p:cNvPr>
            <p:cNvSpPr/>
            <p:nvPr/>
          </p:nvSpPr>
          <p:spPr>
            <a:xfrm rot="151088">
              <a:off x="10118159" y="1661159"/>
              <a:ext cx="2079381" cy="2018641"/>
            </a:xfrm>
            <a:prstGeom prst="ellipse">
              <a:avLst/>
            </a:prstGeom>
            <a:gradFill>
              <a:gsLst>
                <a:gs pos="0">
                  <a:srgbClr val="1F55DE">
                    <a:alpha val="0"/>
                  </a:srgbClr>
                </a:gs>
                <a:gs pos="100000">
                  <a:srgbClr val="3EC973">
                    <a:alpha val="50000"/>
                  </a:srgbClr>
                </a:gs>
              </a:gsLst>
              <a:lin ang="10800000" scaled="1"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: Top Corners Rounded 62">
              <a:extLst>
                <a:ext uri="{FF2B5EF4-FFF2-40B4-BE49-F238E27FC236}">
                  <a16:creationId xmlns:a16="http://schemas.microsoft.com/office/drawing/2014/main" id="{1DD358D3-848F-FEB1-C1A7-B17AE0AAE7E2}"/>
                </a:ext>
              </a:extLst>
            </p:cNvPr>
            <p:cNvSpPr/>
            <p:nvPr/>
          </p:nvSpPr>
          <p:spPr>
            <a:xfrm rot="16200000">
              <a:off x="7081677" y="1611151"/>
              <a:ext cx="4257506" cy="5963141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1F55DE"/>
                </a:gs>
                <a:gs pos="100000">
                  <a:srgbClr val="3EC973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684596D-2E85-E0F9-8D6B-78502B2452E0}"/>
                </a:ext>
              </a:extLst>
            </p:cNvPr>
            <p:cNvSpPr/>
            <p:nvPr/>
          </p:nvSpPr>
          <p:spPr>
            <a:xfrm>
              <a:off x="6243646" y="2568574"/>
              <a:ext cx="469081" cy="469081"/>
            </a:xfrm>
            <a:prstGeom prst="ellipse">
              <a:avLst/>
            </a:prstGeom>
            <a:gradFill flip="none" rotWithShape="1">
              <a:gsLst>
                <a:gs pos="0">
                  <a:srgbClr val="1F55DE"/>
                </a:gs>
                <a:gs pos="100000">
                  <a:srgbClr val="3EC973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5" name="Picture 34" descr="A picture containing person, holding, hand, spectacles&#10;&#10;Description automatically generated">
              <a:extLst>
                <a:ext uri="{FF2B5EF4-FFF2-40B4-BE49-F238E27FC236}">
                  <a16:creationId xmlns:a16="http://schemas.microsoft.com/office/drawing/2014/main" id="{5FE7BE90-708F-E0CF-4562-3270D496F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2" r="24839"/>
            <a:stretch/>
          </p:blipFill>
          <p:spPr>
            <a:xfrm>
              <a:off x="6684810" y="208730"/>
              <a:ext cx="5270499" cy="6512745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B93D1-2537-21E1-0B2F-6A1D30CF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pPr/>
              <a:t>3</a:t>
            </a:fld>
            <a:endParaRPr lang="en-ID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91F8B9D-1EDD-8EA4-B8DD-FE54BD87AEAD}"/>
              </a:ext>
            </a:extLst>
          </p:cNvPr>
          <p:cNvSpPr/>
          <p:nvPr/>
        </p:nvSpPr>
        <p:spPr>
          <a:xfrm rot="10800000">
            <a:off x="514857" y="2465348"/>
            <a:ext cx="1248452" cy="1248450"/>
          </a:xfrm>
          <a:prstGeom prst="ellipse">
            <a:avLst/>
          </a:prstGeom>
          <a:gradFill flip="none" rotWithShape="1">
            <a:gsLst>
              <a:gs pos="48000">
                <a:srgbClr val="1F55DE">
                  <a:alpha val="40000"/>
                </a:srgbClr>
              </a:gs>
              <a:gs pos="99000">
                <a:srgbClr val="1F55DE">
                  <a:alpha val="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46100" dist="254000" dir="2700000" sx="102000" sy="102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A929285-D9DD-0BE8-EF7A-D385DF9D1EC5}"/>
              </a:ext>
            </a:extLst>
          </p:cNvPr>
          <p:cNvSpPr/>
          <p:nvPr/>
        </p:nvSpPr>
        <p:spPr>
          <a:xfrm rot="10800000">
            <a:off x="729787" y="2680278"/>
            <a:ext cx="818591" cy="81859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46100" dist="254000" dir="2700000" sx="102000" sy="102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dirty="0"/>
          </a:p>
        </p:txBody>
      </p:sp>
      <p:pic>
        <p:nvPicPr>
          <p:cNvPr id="12" name="Graphic 11" descr="Lightbulb and gear outline">
            <a:extLst>
              <a:ext uri="{FF2B5EF4-FFF2-40B4-BE49-F238E27FC236}">
                <a16:creationId xmlns:a16="http://schemas.microsoft.com/office/drawing/2014/main" id="{BF57CB23-F221-6086-6D2D-983041C4B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2908" y="2793399"/>
            <a:ext cx="592349" cy="592349"/>
          </a:xfrm>
          <a:prstGeom prst="rect">
            <a:avLst/>
          </a:prstGeom>
        </p:spPr>
      </p:pic>
      <p:sp>
        <p:nvSpPr>
          <p:cNvPr id="3" name="Action Button: Go Hom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3F5EA71-0160-429A-9069-9426E1A82CAB}"/>
              </a:ext>
            </a:extLst>
          </p:cNvPr>
          <p:cNvSpPr/>
          <p:nvPr/>
        </p:nvSpPr>
        <p:spPr>
          <a:xfrm>
            <a:off x="11218495" y="397421"/>
            <a:ext cx="693142" cy="601884"/>
          </a:xfrm>
          <a:prstGeom prst="actionButtonHom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33340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icrosoft makes huge play for virtual reality; opens Windows Holographic to  all devices - Neowin">
            <a:extLst>
              <a:ext uri="{FF2B5EF4-FFF2-40B4-BE49-F238E27FC236}">
                <a16:creationId xmlns:a16="http://schemas.microsoft.com/office/drawing/2014/main" id="{13A1BC73-CE6F-416A-A178-19142A96A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807" y="4804635"/>
            <a:ext cx="2302350" cy="153590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Woman using virtual reality headset in neon lights">
            <a:extLst>
              <a:ext uri="{FF2B5EF4-FFF2-40B4-BE49-F238E27FC236}">
                <a16:creationId xmlns:a16="http://schemas.microsoft.com/office/drawing/2014/main" id="{2D345C25-C48B-10E3-E7B0-B44F1D7175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r="40150"/>
          <a:stretch/>
        </p:blipFill>
        <p:spPr>
          <a:xfrm flipH="1">
            <a:off x="7730972" y="740764"/>
            <a:ext cx="4461028" cy="6143119"/>
          </a:xfrm>
          <a:prstGeom prst="rect">
            <a:avLst/>
          </a:prstGeom>
        </p:spPr>
      </p:pic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BD05962D-D93A-EB0A-16D8-15D0D82E3DA0}"/>
              </a:ext>
            </a:extLst>
          </p:cNvPr>
          <p:cNvSpPr/>
          <p:nvPr/>
        </p:nvSpPr>
        <p:spPr>
          <a:xfrm rot="10800000">
            <a:off x="8989200" y="4032972"/>
            <a:ext cx="3202080" cy="2857861"/>
          </a:xfrm>
          <a:custGeom>
            <a:avLst/>
            <a:gdLst>
              <a:gd name="connsiteX0" fmla="*/ 0 w 3202080"/>
              <a:gd name="connsiteY0" fmla="*/ 0 h 2857861"/>
              <a:gd name="connsiteX1" fmla="*/ 2670338 w 3202080"/>
              <a:gd name="connsiteY1" fmla="*/ 0 h 2857861"/>
              <a:gd name="connsiteX2" fmla="*/ 2760641 w 3202080"/>
              <a:gd name="connsiteY2" fmla="*/ 99359 h 2857861"/>
              <a:gd name="connsiteX3" fmla="*/ 3202080 w 3202080"/>
              <a:gd name="connsiteY3" fmla="*/ 1329028 h 2857861"/>
              <a:gd name="connsiteX4" fmla="*/ 3050164 w 3202080"/>
              <a:gd name="connsiteY4" fmla="*/ 2081502 h 2857861"/>
              <a:gd name="connsiteX5" fmla="*/ 3004343 w 3202080"/>
              <a:gd name="connsiteY5" fmla="*/ 2165924 h 2857861"/>
              <a:gd name="connsiteX6" fmla="*/ 2900605 w 3202080"/>
              <a:gd name="connsiteY6" fmla="*/ 2291653 h 2857861"/>
              <a:gd name="connsiteX7" fmla="*/ 1533654 w 3202080"/>
              <a:gd name="connsiteY7" fmla="*/ 2857861 h 2857861"/>
              <a:gd name="connsiteX8" fmla="*/ 41934 w 3202080"/>
              <a:gd name="connsiteY8" fmla="*/ 2154371 h 2857861"/>
              <a:gd name="connsiteX9" fmla="*/ 0 w 3202080"/>
              <a:gd name="connsiteY9" fmla="*/ 2098294 h 285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2080" h="2857861">
                <a:moveTo>
                  <a:pt x="0" y="0"/>
                </a:moveTo>
                <a:lnTo>
                  <a:pt x="2670338" y="0"/>
                </a:lnTo>
                <a:lnTo>
                  <a:pt x="2760641" y="99359"/>
                </a:lnTo>
                <a:cubicBezTo>
                  <a:pt x="3036417" y="433523"/>
                  <a:pt x="3202080" y="861929"/>
                  <a:pt x="3202080" y="1329028"/>
                </a:cubicBezTo>
                <a:cubicBezTo>
                  <a:pt x="3202080" y="1595943"/>
                  <a:pt x="3147985" y="1850220"/>
                  <a:pt x="3050164" y="2081502"/>
                </a:cubicBezTo>
                <a:lnTo>
                  <a:pt x="3004343" y="2165924"/>
                </a:lnTo>
                <a:lnTo>
                  <a:pt x="2900605" y="2291653"/>
                </a:lnTo>
                <a:cubicBezTo>
                  <a:pt x="2550770" y="2641484"/>
                  <a:pt x="2067481" y="2857861"/>
                  <a:pt x="1533654" y="2857861"/>
                </a:cubicBezTo>
                <a:cubicBezTo>
                  <a:pt x="933098" y="2857861"/>
                  <a:pt x="396503" y="2584010"/>
                  <a:pt x="41934" y="2154371"/>
                </a:cubicBezTo>
                <a:lnTo>
                  <a:pt x="0" y="2098294"/>
                </a:lnTo>
                <a:close/>
              </a:path>
            </a:pathLst>
          </a:custGeom>
          <a:gradFill>
            <a:gsLst>
              <a:gs pos="0">
                <a:srgbClr val="1F55DE">
                  <a:alpha val="0"/>
                </a:srgbClr>
              </a:gs>
              <a:gs pos="100000">
                <a:srgbClr val="3EC973">
                  <a:alpha val="50000"/>
                </a:srgbClr>
              </a:gs>
            </a:gsLst>
            <a:lin ang="10800000" scaled="1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B93D1-2537-21E1-0B2F-6A1D30CF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pPr/>
              <a:t>4</a:t>
            </a:fld>
            <a:endParaRPr lang="en-ID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32C58AE-5438-4F2F-2D48-0987B97C6644}"/>
              </a:ext>
            </a:extLst>
          </p:cNvPr>
          <p:cNvCxnSpPr>
            <a:cxnSpLocks/>
          </p:cNvCxnSpPr>
          <p:nvPr/>
        </p:nvCxnSpPr>
        <p:spPr>
          <a:xfrm>
            <a:off x="419100" y="4012028"/>
            <a:ext cx="3252787" cy="0"/>
          </a:xfrm>
          <a:prstGeom prst="line">
            <a:avLst/>
          </a:prstGeom>
          <a:ln>
            <a:gradFill flip="none" rotWithShape="1">
              <a:gsLst>
                <a:gs pos="0">
                  <a:srgbClr val="1F55DE">
                    <a:alpha val="91000"/>
                  </a:srgbClr>
                </a:gs>
                <a:gs pos="100000">
                  <a:srgbClr val="1F55DE">
                    <a:alpha val="1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75B5A319-8DE9-06BA-3273-547B8C8F04F7}"/>
              </a:ext>
            </a:extLst>
          </p:cNvPr>
          <p:cNvSpPr txBox="1">
            <a:spLocks/>
          </p:cNvSpPr>
          <p:nvPr/>
        </p:nvSpPr>
        <p:spPr>
          <a:xfrm>
            <a:off x="775896" y="2828174"/>
            <a:ext cx="2694927" cy="984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provides a computer-generated environment, but allows the user to stay aware of and keep control of their physical environment, has a large display but doesn't surround the user</a:t>
            </a: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E8466699-5E03-4F07-F6F1-AF05C8C9F453}"/>
              </a:ext>
            </a:extLst>
          </p:cNvPr>
          <p:cNvSpPr/>
          <p:nvPr/>
        </p:nvSpPr>
        <p:spPr>
          <a:xfrm>
            <a:off x="442913" y="1862927"/>
            <a:ext cx="3252787" cy="7198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91F8B9D-1EDD-8EA4-B8DD-FE54BD87AEAD}"/>
              </a:ext>
            </a:extLst>
          </p:cNvPr>
          <p:cNvSpPr/>
          <p:nvPr/>
        </p:nvSpPr>
        <p:spPr>
          <a:xfrm rot="5400000">
            <a:off x="2711551" y="1730775"/>
            <a:ext cx="984150" cy="984148"/>
          </a:xfrm>
          <a:prstGeom prst="ellipse">
            <a:avLst/>
          </a:prstGeom>
          <a:gradFill flip="none" rotWithShape="1">
            <a:gsLst>
              <a:gs pos="48000">
                <a:srgbClr val="1F55DE">
                  <a:alpha val="40000"/>
                </a:srgbClr>
              </a:gs>
              <a:gs pos="99000">
                <a:srgbClr val="1F55DE">
                  <a:alpha val="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46100" dist="254000" dir="2700000" sx="102000" sy="102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A929285-D9DD-0BE8-EF7A-D385DF9D1EC5}"/>
              </a:ext>
            </a:extLst>
          </p:cNvPr>
          <p:cNvSpPr/>
          <p:nvPr/>
        </p:nvSpPr>
        <p:spPr>
          <a:xfrm rot="5400000">
            <a:off x="2880980" y="1900204"/>
            <a:ext cx="645292" cy="645291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46100" dist="254000" dir="2700000" sx="102000" sy="102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DC476B-F8C8-D6D7-3E04-091ACF105D87}"/>
              </a:ext>
            </a:extLst>
          </p:cNvPr>
          <p:cNvSpPr txBox="1"/>
          <p:nvPr/>
        </p:nvSpPr>
        <p:spPr>
          <a:xfrm>
            <a:off x="770374" y="1930873"/>
            <a:ext cx="1771750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non-immersive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1462E1D-B6B5-D104-D36D-1A7A9E080631}"/>
              </a:ext>
            </a:extLst>
          </p:cNvPr>
          <p:cNvCxnSpPr>
            <a:cxnSpLocks/>
          </p:cNvCxnSpPr>
          <p:nvPr/>
        </p:nvCxnSpPr>
        <p:spPr>
          <a:xfrm>
            <a:off x="4469606" y="4012028"/>
            <a:ext cx="3252787" cy="0"/>
          </a:xfrm>
          <a:prstGeom prst="line">
            <a:avLst/>
          </a:prstGeom>
          <a:ln>
            <a:gradFill flip="none" rotWithShape="1">
              <a:gsLst>
                <a:gs pos="0">
                  <a:srgbClr val="1F55DE">
                    <a:alpha val="91000"/>
                  </a:srgbClr>
                </a:gs>
                <a:gs pos="100000">
                  <a:srgbClr val="1F55DE">
                    <a:alpha val="1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9F40D70C-06E6-817E-3776-8233FE64BB38}"/>
              </a:ext>
            </a:extLst>
          </p:cNvPr>
          <p:cNvSpPr txBox="1">
            <a:spLocks/>
          </p:cNvSpPr>
          <p:nvPr/>
        </p:nvSpPr>
        <p:spPr>
          <a:xfrm>
            <a:off x="4814496" y="2665233"/>
            <a:ext cx="2750376" cy="13016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is the presentation of an artificial environment that replaces users' real-world surroundings convincingly enough that they are able to suspend disbelief and fully engage with the created environment.</a:t>
            </a:r>
          </a:p>
        </p:txBody>
      </p:sp>
      <p:sp>
        <p:nvSpPr>
          <p:cNvPr id="55" name="Rounded Rectangle 6">
            <a:extLst>
              <a:ext uri="{FF2B5EF4-FFF2-40B4-BE49-F238E27FC236}">
                <a16:creationId xmlns:a16="http://schemas.microsoft.com/office/drawing/2014/main" id="{2E9689E1-A930-432D-9592-6B4A4C384530}"/>
              </a:ext>
            </a:extLst>
          </p:cNvPr>
          <p:cNvSpPr/>
          <p:nvPr/>
        </p:nvSpPr>
        <p:spPr>
          <a:xfrm>
            <a:off x="4481513" y="1862927"/>
            <a:ext cx="3252787" cy="7198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F783DF0-A537-7D53-6A15-381DC7DE31F1}"/>
              </a:ext>
            </a:extLst>
          </p:cNvPr>
          <p:cNvSpPr/>
          <p:nvPr/>
        </p:nvSpPr>
        <p:spPr>
          <a:xfrm rot="5400000">
            <a:off x="6750151" y="1730775"/>
            <a:ext cx="984150" cy="984148"/>
          </a:xfrm>
          <a:prstGeom prst="ellipse">
            <a:avLst/>
          </a:prstGeom>
          <a:gradFill flip="none" rotWithShape="1">
            <a:gsLst>
              <a:gs pos="48000">
                <a:srgbClr val="1F55DE">
                  <a:alpha val="40000"/>
                </a:srgbClr>
              </a:gs>
              <a:gs pos="99000">
                <a:srgbClr val="1F55DE">
                  <a:alpha val="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46100" dist="254000" dir="2700000" sx="102000" sy="102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73178-0B8F-2985-65FB-EAD0D4287D9F}"/>
              </a:ext>
            </a:extLst>
          </p:cNvPr>
          <p:cNvSpPr/>
          <p:nvPr/>
        </p:nvSpPr>
        <p:spPr>
          <a:xfrm rot="5400000">
            <a:off x="6919580" y="1900204"/>
            <a:ext cx="645292" cy="645291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46100" dist="254000" dir="2700000" sx="102000" sy="102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19049D-2507-C21F-0AF6-34210E0AB1F8}"/>
              </a:ext>
            </a:extLst>
          </p:cNvPr>
          <p:cNvSpPr txBox="1"/>
          <p:nvPr/>
        </p:nvSpPr>
        <p:spPr>
          <a:xfrm>
            <a:off x="4808974" y="1930873"/>
            <a:ext cx="1771750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immersive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AC68740-4D53-C64C-9596-EFAE2BAF5231}"/>
              </a:ext>
            </a:extLst>
          </p:cNvPr>
          <p:cNvCxnSpPr>
            <a:cxnSpLocks/>
          </p:cNvCxnSpPr>
          <p:nvPr/>
        </p:nvCxnSpPr>
        <p:spPr>
          <a:xfrm>
            <a:off x="442913" y="6171588"/>
            <a:ext cx="3252787" cy="0"/>
          </a:xfrm>
          <a:prstGeom prst="line">
            <a:avLst/>
          </a:prstGeom>
          <a:ln>
            <a:gradFill flip="none" rotWithShape="1">
              <a:gsLst>
                <a:gs pos="0">
                  <a:srgbClr val="1F55DE">
                    <a:alpha val="91000"/>
                  </a:srgbClr>
                </a:gs>
                <a:gs pos="100000">
                  <a:srgbClr val="1F55DE">
                    <a:alpha val="1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5B18D200-DF5E-34AB-B985-4E09B2EDBD00}"/>
              </a:ext>
            </a:extLst>
          </p:cNvPr>
          <p:cNvSpPr txBox="1">
            <a:spLocks/>
          </p:cNvSpPr>
          <p:nvPr/>
        </p:nvSpPr>
        <p:spPr>
          <a:xfrm>
            <a:off x="623305" y="5065003"/>
            <a:ext cx="2694927" cy="984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Desktop based Virtual reality, involves displaying a 3D virtual on regular desktop display without the use of specialized movement tracking environment</a:t>
            </a:r>
          </a:p>
        </p:txBody>
      </p:sp>
      <p:sp>
        <p:nvSpPr>
          <p:cNvPr id="67" name="Rounded Rectangle 6">
            <a:extLst>
              <a:ext uri="{FF2B5EF4-FFF2-40B4-BE49-F238E27FC236}">
                <a16:creationId xmlns:a16="http://schemas.microsoft.com/office/drawing/2014/main" id="{74C881D6-1EE4-137A-ED55-0A465769D53A}"/>
              </a:ext>
            </a:extLst>
          </p:cNvPr>
          <p:cNvSpPr/>
          <p:nvPr/>
        </p:nvSpPr>
        <p:spPr>
          <a:xfrm>
            <a:off x="442913" y="4199727"/>
            <a:ext cx="3252787" cy="7198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2B5C299-A701-51B2-6B8B-885545AF19F5}"/>
              </a:ext>
            </a:extLst>
          </p:cNvPr>
          <p:cNvSpPr/>
          <p:nvPr/>
        </p:nvSpPr>
        <p:spPr>
          <a:xfrm rot="5400000">
            <a:off x="2711551" y="4067575"/>
            <a:ext cx="984150" cy="984148"/>
          </a:xfrm>
          <a:prstGeom prst="ellipse">
            <a:avLst/>
          </a:prstGeom>
          <a:gradFill flip="none" rotWithShape="1">
            <a:gsLst>
              <a:gs pos="48000">
                <a:srgbClr val="1F55DE">
                  <a:alpha val="40000"/>
                </a:srgbClr>
              </a:gs>
              <a:gs pos="99000">
                <a:srgbClr val="1F55DE">
                  <a:alpha val="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46100" dist="254000" dir="2700000" sx="102000" sy="102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C3F5539-5DC7-C161-5D7E-B54FE719D21F}"/>
              </a:ext>
            </a:extLst>
          </p:cNvPr>
          <p:cNvSpPr/>
          <p:nvPr/>
        </p:nvSpPr>
        <p:spPr>
          <a:xfrm rot="5400000">
            <a:off x="2880980" y="4237004"/>
            <a:ext cx="645292" cy="645291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46100" dist="254000" dir="2700000" sx="102000" sy="102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47C3C28-A77F-48DD-FDAD-8C6201FB95E9}"/>
              </a:ext>
            </a:extLst>
          </p:cNvPr>
          <p:cNvSpPr txBox="1"/>
          <p:nvPr/>
        </p:nvSpPr>
        <p:spPr>
          <a:xfrm>
            <a:off x="628936" y="4284267"/>
            <a:ext cx="2050812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Window on world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2781147-EB3B-A7A3-EF78-8BE479B11344}"/>
              </a:ext>
            </a:extLst>
          </p:cNvPr>
          <p:cNvGrpSpPr/>
          <p:nvPr/>
        </p:nvGrpSpPr>
        <p:grpSpPr>
          <a:xfrm>
            <a:off x="3049157" y="2101125"/>
            <a:ext cx="308938" cy="243448"/>
            <a:chOff x="4841876" y="1519238"/>
            <a:chExt cx="344488" cy="271462"/>
          </a:xfrm>
        </p:grpSpPr>
        <p:sp>
          <p:nvSpPr>
            <p:cNvPr id="92" name="Freeform 600">
              <a:extLst>
                <a:ext uri="{FF2B5EF4-FFF2-40B4-BE49-F238E27FC236}">
                  <a16:creationId xmlns:a16="http://schemas.microsoft.com/office/drawing/2014/main" id="{3DFD5248-E33D-F1AF-075E-FC10026A6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876" y="1519238"/>
              <a:ext cx="344488" cy="271462"/>
            </a:xfrm>
            <a:custGeom>
              <a:avLst/>
              <a:gdLst>
                <a:gd name="T0" fmla="*/ 92 w 92"/>
                <a:gd name="T1" fmla="*/ 64 h 72"/>
                <a:gd name="T2" fmla="*/ 84 w 92"/>
                <a:gd name="T3" fmla="*/ 72 h 72"/>
                <a:gd name="T4" fmla="*/ 8 w 92"/>
                <a:gd name="T5" fmla="*/ 72 h 72"/>
                <a:gd name="T6" fmla="*/ 0 w 92"/>
                <a:gd name="T7" fmla="*/ 64 h 72"/>
                <a:gd name="T8" fmla="*/ 0 w 92"/>
                <a:gd name="T9" fmla="*/ 8 h 72"/>
                <a:gd name="T10" fmla="*/ 8 w 92"/>
                <a:gd name="T11" fmla="*/ 0 h 72"/>
                <a:gd name="T12" fmla="*/ 84 w 92"/>
                <a:gd name="T13" fmla="*/ 0 h 72"/>
                <a:gd name="T14" fmla="*/ 92 w 92"/>
                <a:gd name="T15" fmla="*/ 8 h 72"/>
                <a:gd name="T16" fmla="*/ 92 w 92"/>
                <a:gd name="T17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72">
                  <a:moveTo>
                    <a:pt x="92" y="64"/>
                  </a:moveTo>
                  <a:cubicBezTo>
                    <a:pt x="92" y="68"/>
                    <a:pt x="88" y="72"/>
                    <a:pt x="84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4" y="72"/>
                    <a:pt x="0" y="68"/>
                    <a:pt x="0" y="6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8" y="0"/>
                    <a:pt x="92" y="4"/>
                    <a:pt x="92" y="8"/>
                  </a:cubicBezTo>
                  <a:lnTo>
                    <a:pt x="92" y="64"/>
                  </a:lnTo>
                  <a:close/>
                </a:path>
              </a:pathLst>
            </a:custGeom>
            <a:noFill/>
            <a:ln w="14288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Line 601">
              <a:extLst>
                <a:ext uri="{FF2B5EF4-FFF2-40B4-BE49-F238E27FC236}">
                  <a16:creationId xmlns:a16="http://schemas.microsoft.com/office/drawing/2014/main" id="{52FCCD91-FECB-97EF-B10B-5F3433F474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1876" y="1593850"/>
              <a:ext cx="344488" cy="0"/>
            </a:xfrm>
            <a:prstGeom prst="line">
              <a:avLst/>
            </a:prstGeom>
            <a:noFill/>
            <a:ln w="14288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Oval 602">
              <a:extLst>
                <a:ext uri="{FF2B5EF4-FFF2-40B4-BE49-F238E27FC236}">
                  <a16:creationId xmlns:a16="http://schemas.microsoft.com/office/drawing/2014/main" id="{1B0B0C85-CDC7-32BD-ED66-4EFA1DCD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326" y="1549400"/>
              <a:ext cx="15875" cy="15875"/>
            </a:xfrm>
            <a:prstGeom prst="ellipse">
              <a:avLst/>
            </a:prstGeom>
            <a:noFill/>
            <a:ln w="14288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Oval 603">
              <a:extLst>
                <a:ext uri="{FF2B5EF4-FFF2-40B4-BE49-F238E27FC236}">
                  <a16:creationId xmlns:a16="http://schemas.microsoft.com/office/drawing/2014/main" id="{6ABCACF5-F4FE-35DC-A282-177072239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2363" y="1549400"/>
              <a:ext cx="14288" cy="15875"/>
            </a:xfrm>
            <a:prstGeom prst="ellipse">
              <a:avLst/>
            </a:prstGeom>
            <a:noFill/>
            <a:ln w="14288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Oval 604">
              <a:extLst>
                <a:ext uri="{FF2B5EF4-FFF2-40B4-BE49-F238E27FC236}">
                  <a16:creationId xmlns:a16="http://schemas.microsoft.com/office/drawing/2014/main" id="{738E2940-F2A2-FA1D-7C69-92100CCCF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1549400"/>
              <a:ext cx="14288" cy="15875"/>
            </a:xfrm>
            <a:prstGeom prst="ellipse">
              <a:avLst/>
            </a:prstGeom>
            <a:noFill/>
            <a:ln w="14288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Oval 605">
              <a:extLst>
                <a:ext uri="{FF2B5EF4-FFF2-40B4-BE49-F238E27FC236}">
                  <a16:creationId xmlns:a16="http://schemas.microsoft.com/office/drawing/2014/main" id="{0E8965B5-644B-141C-8F50-9AD8F3273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551" y="1624013"/>
              <a:ext cx="211138" cy="120650"/>
            </a:xfrm>
            <a:prstGeom prst="ellipse">
              <a:avLst/>
            </a:prstGeom>
            <a:noFill/>
            <a:ln w="14288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Oval 606">
              <a:extLst>
                <a:ext uri="{FF2B5EF4-FFF2-40B4-BE49-F238E27FC236}">
                  <a16:creationId xmlns:a16="http://schemas.microsoft.com/office/drawing/2014/main" id="{357AC729-4F04-277C-18CF-658072AB9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1647825"/>
              <a:ext cx="74613" cy="74612"/>
            </a:xfrm>
            <a:prstGeom prst="ellipse">
              <a:avLst/>
            </a:prstGeom>
            <a:noFill/>
            <a:ln w="14288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B571CA5-FD47-7B1C-CF4B-831DC687558F}"/>
              </a:ext>
            </a:extLst>
          </p:cNvPr>
          <p:cNvGrpSpPr/>
          <p:nvPr/>
        </p:nvGrpSpPr>
        <p:grpSpPr>
          <a:xfrm>
            <a:off x="7069189" y="2080768"/>
            <a:ext cx="346075" cy="284163"/>
            <a:chOff x="4148138" y="3649663"/>
            <a:chExt cx="346075" cy="284163"/>
          </a:xfrm>
        </p:grpSpPr>
        <p:sp>
          <p:nvSpPr>
            <p:cNvPr id="106" name="Freeform 114">
              <a:extLst>
                <a:ext uri="{FF2B5EF4-FFF2-40B4-BE49-F238E27FC236}">
                  <a16:creationId xmlns:a16="http://schemas.microsoft.com/office/drawing/2014/main" id="{D189CFB3-FF56-E024-7DA4-279375D6F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138" y="3649663"/>
              <a:ext cx="346075" cy="284163"/>
            </a:xfrm>
            <a:custGeom>
              <a:avLst/>
              <a:gdLst>
                <a:gd name="T0" fmla="*/ 92 w 92"/>
                <a:gd name="T1" fmla="*/ 64 h 75"/>
                <a:gd name="T2" fmla="*/ 0 w 92"/>
                <a:gd name="T3" fmla="*/ 64 h 75"/>
                <a:gd name="T4" fmla="*/ 0 w 92"/>
                <a:gd name="T5" fmla="*/ 20 h 75"/>
                <a:gd name="T6" fmla="*/ 8 w 92"/>
                <a:gd name="T7" fmla="*/ 12 h 75"/>
                <a:gd name="T8" fmla="*/ 22 w 92"/>
                <a:gd name="T9" fmla="*/ 12 h 75"/>
                <a:gd name="T10" fmla="*/ 29 w 92"/>
                <a:gd name="T11" fmla="*/ 8 h 75"/>
                <a:gd name="T12" fmla="*/ 32 w 92"/>
                <a:gd name="T13" fmla="*/ 4 h 75"/>
                <a:gd name="T14" fmla="*/ 38 w 92"/>
                <a:gd name="T15" fmla="*/ 0 h 75"/>
                <a:gd name="T16" fmla="*/ 54 w 92"/>
                <a:gd name="T17" fmla="*/ 0 h 75"/>
                <a:gd name="T18" fmla="*/ 60 w 92"/>
                <a:gd name="T19" fmla="*/ 4 h 75"/>
                <a:gd name="T20" fmla="*/ 64 w 92"/>
                <a:gd name="T21" fmla="*/ 8 h 75"/>
                <a:gd name="T22" fmla="*/ 70 w 92"/>
                <a:gd name="T23" fmla="*/ 12 h 75"/>
                <a:gd name="T24" fmla="*/ 84 w 92"/>
                <a:gd name="T25" fmla="*/ 12 h 75"/>
                <a:gd name="T26" fmla="*/ 92 w 92"/>
                <a:gd name="T27" fmla="*/ 20 h 75"/>
                <a:gd name="T28" fmla="*/ 92 w 92"/>
                <a:gd name="T29" fmla="*/ 6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75">
                  <a:moveTo>
                    <a:pt x="92" y="64"/>
                  </a:moveTo>
                  <a:cubicBezTo>
                    <a:pt x="92" y="75"/>
                    <a:pt x="0" y="75"/>
                    <a:pt x="0" y="6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6"/>
                    <a:pt x="4" y="12"/>
                    <a:pt x="8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5" y="12"/>
                    <a:pt x="27" y="11"/>
                    <a:pt x="29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3" y="1"/>
                    <a:pt x="36" y="0"/>
                    <a:pt x="38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6" y="0"/>
                    <a:pt x="59" y="1"/>
                    <a:pt x="60" y="4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5" y="11"/>
                    <a:pt x="68" y="12"/>
                    <a:pt x="70" y="12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8" y="12"/>
                    <a:pt x="92" y="16"/>
                    <a:pt x="92" y="20"/>
                  </a:cubicBezTo>
                  <a:lnTo>
                    <a:pt x="92" y="64"/>
                  </a:lnTo>
                  <a:close/>
                </a:path>
              </a:pathLst>
            </a:custGeom>
            <a:noFill/>
            <a:ln w="15875" cap="flat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0F5C786-342B-2272-CFA2-455359139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8788" y="3740150"/>
              <a:ext cx="134938" cy="120650"/>
            </a:xfrm>
            <a:prstGeom prst="rect">
              <a:avLst/>
            </a:prstGeom>
            <a:noFill/>
            <a:ln w="15875" cap="flat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Line 116">
              <a:extLst>
                <a:ext uri="{FF2B5EF4-FFF2-40B4-BE49-F238E27FC236}">
                  <a16:creationId xmlns:a16="http://schemas.microsoft.com/office/drawing/2014/main" id="{D9DBFBAA-F641-4B9C-C036-0F645E3126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41825" y="3748088"/>
              <a:ext cx="19050" cy="22225"/>
            </a:xfrm>
            <a:prstGeom prst="line">
              <a:avLst/>
            </a:prstGeom>
            <a:noFill/>
            <a:ln w="15875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Line 117">
              <a:extLst>
                <a:ext uri="{FF2B5EF4-FFF2-40B4-BE49-F238E27FC236}">
                  <a16:creationId xmlns:a16="http://schemas.microsoft.com/office/drawing/2014/main" id="{DA420F81-0CAD-1C73-3DF3-CE0E355A2A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41825" y="3792538"/>
              <a:ext cx="19050" cy="23813"/>
            </a:xfrm>
            <a:prstGeom prst="line">
              <a:avLst/>
            </a:prstGeom>
            <a:noFill/>
            <a:ln w="15875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Line 118">
              <a:extLst>
                <a:ext uri="{FF2B5EF4-FFF2-40B4-BE49-F238E27FC236}">
                  <a16:creationId xmlns:a16="http://schemas.microsoft.com/office/drawing/2014/main" id="{86511799-6EB8-795D-801F-6007196F69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41825" y="3838575"/>
              <a:ext cx="19050" cy="22225"/>
            </a:xfrm>
            <a:prstGeom prst="line">
              <a:avLst/>
            </a:prstGeom>
            <a:noFill/>
            <a:ln w="15875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Line 119">
              <a:extLst>
                <a:ext uri="{FF2B5EF4-FFF2-40B4-BE49-F238E27FC236}">
                  <a16:creationId xmlns:a16="http://schemas.microsoft.com/office/drawing/2014/main" id="{B997BD67-AF9A-C657-C8BC-6736DF2E24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8300" y="3786188"/>
              <a:ext cx="60325" cy="0"/>
            </a:xfrm>
            <a:prstGeom prst="line">
              <a:avLst/>
            </a:prstGeom>
            <a:noFill/>
            <a:ln w="15875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Line 120">
              <a:extLst>
                <a:ext uri="{FF2B5EF4-FFF2-40B4-BE49-F238E27FC236}">
                  <a16:creationId xmlns:a16="http://schemas.microsoft.com/office/drawing/2014/main" id="{658AF816-F5C9-C70D-BDC0-5186DCFCE5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8463" y="3756025"/>
              <a:ext cx="0" cy="60325"/>
            </a:xfrm>
            <a:prstGeom prst="line">
              <a:avLst/>
            </a:prstGeom>
            <a:noFill/>
            <a:ln w="15875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Line 121">
              <a:extLst>
                <a:ext uri="{FF2B5EF4-FFF2-40B4-BE49-F238E27FC236}">
                  <a16:creationId xmlns:a16="http://schemas.microsoft.com/office/drawing/2014/main" id="{70E62B8A-C222-BA23-A2AC-2DB1160776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4175" y="3860800"/>
              <a:ext cx="30163" cy="0"/>
            </a:xfrm>
            <a:prstGeom prst="line">
              <a:avLst/>
            </a:prstGeom>
            <a:noFill/>
            <a:ln w="15875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3421E7E-2716-C0FE-EA69-F121FFF2A4D5}"/>
              </a:ext>
            </a:extLst>
          </p:cNvPr>
          <p:cNvGrpSpPr/>
          <p:nvPr/>
        </p:nvGrpSpPr>
        <p:grpSpPr>
          <a:xfrm>
            <a:off x="3061970" y="4404469"/>
            <a:ext cx="283312" cy="310361"/>
            <a:chOff x="7019926" y="3617914"/>
            <a:chExt cx="315913" cy="346075"/>
          </a:xfrm>
        </p:grpSpPr>
        <p:sp>
          <p:nvSpPr>
            <p:cNvPr id="115" name="Freeform 55">
              <a:extLst>
                <a:ext uri="{FF2B5EF4-FFF2-40B4-BE49-F238E27FC236}">
                  <a16:creationId xmlns:a16="http://schemas.microsoft.com/office/drawing/2014/main" id="{5108C583-13D3-1A04-5309-9CF785A7F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3654426"/>
              <a:ext cx="119063" cy="90488"/>
            </a:xfrm>
            <a:custGeom>
              <a:avLst/>
              <a:gdLst>
                <a:gd name="T0" fmla="*/ 75 w 75"/>
                <a:gd name="T1" fmla="*/ 57 h 57"/>
                <a:gd name="T2" fmla="*/ 75 w 75"/>
                <a:gd name="T3" fmla="*/ 29 h 57"/>
                <a:gd name="T4" fmla="*/ 0 w 75"/>
                <a:gd name="T5" fmla="*/ 0 h 57"/>
                <a:gd name="T6" fmla="*/ 0 w 75"/>
                <a:gd name="T7" fmla="*/ 5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57">
                  <a:moveTo>
                    <a:pt x="75" y="57"/>
                  </a:moveTo>
                  <a:lnTo>
                    <a:pt x="75" y="29"/>
                  </a:lnTo>
                  <a:lnTo>
                    <a:pt x="0" y="0"/>
                  </a:lnTo>
                  <a:lnTo>
                    <a:pt x="0" y="53"/>
                  </a:lnTo>
                </a:path>
              </a:pathLst>
            </a:custGeom>
            <a:noFill/>
            <a:ln w="14288" cap="flat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Freeform 56">
              <a:extLst>
                <a:ext uri="{FF2B5EF4-FFF2-40B4-BE49-F238E27FC236}">
                  <a16:creationId xmlns:a16="http://schemas.microsoft.com/office/drawing/2014/main" id="{F18B617F-0937-E088-5B77-A7340323A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9926" y="3760789"/>
              <a:ext cx="120650" cy="203200"/>
            </a:xfrm>
            <a:custGeom>
              <a:avLst/>
              <a:gdLst>
                <a:gd name="T0" fmla="*/ 76 w 76"/>
                <a:gd name="T1" fmla="*/ 28 h 128"/>
                <a:gd name="T2" fmla="*/ 0 w 76"/>
                <a:gd name="T3" fmla="*/ 0 h 128"/>
                <a:gd name="T4" fmla="*/ 0 w 76"/>
                <a:gd name="T5" fmla="*/ 95 h 128"/>
                <a:gd name="T6" fmla="*/ 76 w 76"/>
                <a:gd name="T7" fmla="*/ 128 h 128"/>
                <a:gd name="T8" fmla="*/ 76 w 76"/>
                <a:gd name="T9" fmla="*/ 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8">
                  <a:moveTo>
                    <a:pt x="76" y="28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76" y="128"/>
                  </a:lnTo>
                  <a:lnTo>
                    <a:pt x="76" y="28"/>
                  </a:lnTo>
                  <a:close/>
                </a:path>
              </a:pathLst>
            </a:custGeom>
            <a:noFill/>
            <a:ln w="14288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Freeform 57">
              <a:extLst>
                <a:ext uri="{FF2B5EF4-FFF2-40B4-BE49-F238E27FC236}">
                  <a16:creationId xmlns:a16="http://schemas.microsoft.com/office/drawing/2014/main" id="{AA91BD34-D50A-4C61-BD7E-AB8040BE5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576" y="3760789"/>
              <a:ext cx="120650" cy="203200"/>
            </a:xfrm>
            <a:custGeom>
              <a:avLst/>
              <a:gdLst>
                <a:gd name="T0" fmla="*/ 0 w 76"/>
                <a:gd name="T1" fmla="*/ 28 h 128"/>
                <a:gd name="T2" fmla="*/ 76 w 76"/>
                <a:gd name="T3" fmla="*/ 0 h 128"/>
                <a:gd name="T4" fmla="*/ 76 w 76"/>
                <a:gd name="T5" fmla="*/ 95 h 128"/>
                <a:gd name="T6" fmla="*/ 0 w 76"/>
                <a:gd name="T7" fmla="*/ 128 h 128"/>
                <a:gd name="T8" fmla="*/ 0 w 76"/>
                <a:gd name="T9" fmla="*/ 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8">
                  <a:moveTo>
                    <a:pt x="0" y="28"/>
                  </a:moveTo>
                  <a:lnTo>
                    <a:pt x="76" y="0"/>
                  </a:lnTo>
                  <a:lnTo>
                    <a:pt x="76" y="95"/>
                  </a:lnTo>
                  <a:lnTo>
                    <a:pt x="0" y="128"/>
                  </a:lnTo>
                  <a:lnTo>
                    <a:pt x="0" y="28"/>
                  </a:lnTo>
                  <a:close/>
                </a:path>
              </a:pathLst>
            </a:custGeom>
            <a:noFill/>
            <a:ln w="14288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Freeform 58">
              <a:extLst>
                <a:ext uri="{FF2B5EF4-FFF2-40B4-BE49-F238E27FC236}">
                  <a16:creationId xmlns:a16="http://schemas.microsoft.com/office/drawing/2014/main" id="{A39FAEB6-FC7C-F8B4-C306-8031DBCF5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9926" y="3722689"/>
              <a:ext cx="241300" cy="38100"/>
            </a:xfrm>
            <a:custGeom>
              <a:avLst/>
              <a:gdLst>
                <a:gd name="T0" fmla="*/ 152 w 152"/>
                <a:gd name="T1" fmla="*/ 24 h 24"/>
                <a:gd name="T2" fmla="*/ 76 w 152"/>
                <a:gd name="T3" fmla="*/ 0 h 24"/>
                <a:gd name="T4" fmla="*/ 0 w 152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4">
                  <a:moveTo>
                    <a:pt x="152" y="24"/>
                  </a:moveTo>
                  <a:lnTo>
                    <a:pt x="76" y="0"/>
                  </a:lnTo>
                  <a:lnTo>
                    <a:pt x="0" y="24"/>
                  </a:lnTo>
                </a:path>
              </a:pathLst>
            </a:custGeom>
            <a:noFill/>
            <a:ln w="14288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Freeform 59">
              <a:extLst>
                <a:ext uri="{FF2B5EF4-FFF2-40B4-BE49-F238E27FC236}">
                  <a16:creationId xmlns:a16="http://schemas.microsoft.com/office/drawing/2014/main" id="{669A2526-29C3-2397-25A9-997617709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5188" y="3654426"/>
              <a:ext cx="120650" cy="180975"/>
            </a:xfrm>
            <a:custGeom>
              <a:avLst/>
              <a:gdLst>
                <a:gd name="T0" fmla="*/ 0 w 76"/>
                <a:gd name="T1" fmla="*/ 29 h 114"/>
                <a:gd name="T2" fmla="*/ 76 w 76"/>
                <a:gd name="T3" fmla="*/ 0 h 114"/>
                <a:gd name="T4" fmla="*/ 76 w 76"/>
                <a:gd name="T5" fmla="*/ 95 h 114"/>
                <a:gd name="T6" fmla="*/ 29 w 76"/>
                <a:gd name="T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114">
                  <a:moveTo>
                    <a:pt x="0" y="29"/>
                  </a:moveTo>
                  <a:lnTo>
                    <a:pt x="76" y="0"/>
                  </a:lnTo>
                  <a:lnTo>
                    <a:pt x="76" y="95"/>
                  </a:lnTo>
                  <a:lnTo>
                    <a:pt x="29" y="114"/>
                  </a:lnTo>
                </a:path>
              </a:pathLst>
            </a:custGeom>
            <a:noFill/>
            <a:ln w="14288" cap="flat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Freeform 60">
              <a:extLst>
                <a:ext uri="{FF2B5EF4-FFF2-40B4-BE49-F238E27FC236}">
                  <a16:creationId xmlns:a16="http://schemas.microsoft.com/office/drawing/2014/main" id="{2431708B-CE50-7A0F-DB6A-3BA7466BD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3617914"/>
              <a:ext cx="239713" cy="36513"/>
            </a:xfrm>
            <a:custGeom>
              <a:avLst/>
              <a:gdLst>
                <a:gd name="T0" fmla="*/ 151 w 151"/>
                <a:gd name="T1" fmla="*/ 23 h 23"/>
                <a:gd name="T2" fmla="*/ 75 w 151"/>
                <a:gd name="T3" fmla="*/ 0 h 23"/>
                <a:gd name="T4" fmla="*/ 0 w 151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">
                  <a:moveTo>
                    <a:pt x="151" y="23"/>
                  </a:moveTo>
                  <a:lnTo>
                    <a:pt x="75" y="0"/>
                  </a:lnTo>
                  <a:lnTo>
                    <a:pt x="0" y="23"/>
                  </a:lnTo>
                </a:path>
              </a:pathLst>
            </a:custGeom>
            <a:noFill/>
            <a:ln w="14288" cap="rnd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61">
              <a:extLst>
                <a:ext uri="{FF2B5EF4-FFF2-40B4-BE49-F238E27FC236}">
                  <a16:creationId xmlns:a16="http://schemas.microsoft.com/office/drawing/2014/main" id="{174F6990-76D1-D043-1B58-A623F0F0B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251" y="3648076"/>
              <a:ext cx="15875" cy="14288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noFill/>
            <a:ln w="14288" cap="flat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Freeform 62">
              <a:extLst>
                <a:ext uri="{FF2B5EF4-FFF2-40B4-BE49-F238E27FC236}">
                  <a16:creationId xmlns:a16="http://schemas.microsoft.com/office/drawing/2014/main" id="{A57C9D64-FD90-DB2A-14C6-07F3FBF74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1388" y="3700464"/>
              <a:ext cx="14288" cy="14288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noFill/>
            <a:ln w="14288" cap="flat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Freeform 63">
              <a:extLst>
                <a:ext uri="{FF2B5EF4-FFF2-40B4-BE49-F238E27FC236}">
                  <a16:creationId xmlns:a16="http://schemas.microsoft.com/office/drawing/2014/main" id="{B191DC36-4E6E-B99F-9FDD-37A1BCEE9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1388" y="3775076"/>
              <a:ext cx="14288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noFill/>
            <a:ln w="14288" cap="flat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Freeform 64">
              <a:extLst>
                <a:ext uri="{FF2B5EF4-FFF2-40B4-BE49-F238E27FC236}">
                  <a16:creationId xmlns:a16="http://schemas.microsoft.com/office/drawing/2014/main" id="{16B600C6-B8C2-5705-39A8-729E9B09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3752851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noFill/>
            <a:ln w="14288" cap="flat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Freeform 65">
              <a:extLst>
                <a:ext uri="{FF2B5EF4-FFF2-40B4-BE49-F238E27FC236}">
                  <a16:creationId xmlns:a16="http://schemas.microsoft.com/office/drawing/2014/main" id="{8D1281C8-01E7-5E40-1F7E-CAD0A0A2A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88" y="3821114"/>
              <a:ext cx="15875" cy="14288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noFill/>
            <a:ln w="14288" cap="flat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Freeform 66">
              <a:extLst>
                <a:ext uri="{FF2B5EF4-FFF2-40B4-BE49-F238E27FC236}">
                  <a16:creationId xmlns:a16="http://schemas.microsoft.com/office/drawing/2014/main" id="{7E164D44-E135-BEB7-4340-E93FDBB7E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3895726"/>
              <a:ext cx="14288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noFill/>
            <a:ln w="14288" cap="flat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Freeform 67">
              <a:extLst>
                <a:ext uri="{FF2B5EF4-FFF2-40B4-BE49-F238E27FC236}">
                  <a16:creationId xmlns:a16="http://schemas.microsoft.com/office/drawing/2014/main" id="{925743BE-B18C-38F8-8253-2200EA503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0738" y="3895726"/>
              <a:ext cx="14288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noFill/>
            <a:ln w="14288" cap="flat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8" name="Freeform 68">
              <a:extLst>
                <a:ext uri="{FF2B5EF4-FFF2-40B4-BE49-F238E27FC236}">
                  <a16:creationId xmlns:a16="http://schemas.microsoft.com/office/drawing/2014/main" id="{7316608A-0D47-CF32-6D12-0081FBB57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2963" y="3857626"/>
              <a:ext cx="14288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noFill/>
            <a:ln w="14288" cap="flat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Freeform 69">
              <a:extLst>
                <a:ext uri="{FF2B5EF4-FFF2-40B4-BE49-F238E27FC236}">
                  <a16:creationId xmlns:a16="http://schemas.microsoft.com/office/drawing/2014/main" id="{4C471417-6CDF-53AC-3F0E-2585FE8A4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5188" y="3821114"/>
              <a:ext cx="15875" cy="14288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noFill/>
            <a:ln w="14288" cap="flat">
              <a:solidFill>
                <a:srgbClr val="1F5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30" name="Oval 129">
            <a:extLst>
              <a:ext uri="{FF2B5EF4-FFF2-40B4-BE49-F238E27FC236}">
                <a16:creationId xmlns:a16="http://schemas.microsoft.com/office/drawing/2014/main" id="{E799359A-2118-1329-00BB-92D665D83240}"/>
              </a:ext>
            </a:extLst>
          </p:cNvPr>
          <p:cNvSpPr/>
          <p:nvPr/>
        </p:nvSpPr>
        <p:spPr>
          <a:xfrm>
            <a:off x="8699286" y="4633680"/>
            <a:ext cx="469081" cy="469081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451763CC-9D2C-AAD4-DC51-BF6D5F21BD16}"/>
              </a:ext>
            </a:extLst>
          </p:cNvPr>
          <p:cNvSpPr txBox="1">
            <a:spLocks/>
          </p:cNvSpPr>
          <p:nvPr/>
        </p:nvSpPr>
        <p:spPr>
          <a:xfrm>
            <a:off x="419100" y="365125"/>
            <a:ext cx="11372850" cy="987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Types of VR</a:t>
            </a:r>
            <a:endParaRPr lang="en-ID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8871628-0AF7-4385-B56A-8AC69A588298}"/>
              </a:ext>
            </a:extLst>
          </p:cNvPr>
          <p:cNvSpPr txBox="1"/>
          <p:nvPr/>
        </p:nvSpPr>
        <p:spPr>
          <a:xfrm>
            <a:off x="3927938" y="5782692"/>
            <a:ext cx="2106883" cy="583953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Window on world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CB65DCE-5E2C-4C32-B87A-866C2246D99A}"/>
              </a:ext>
            </a:extLst>
          </p:cNvPr>
          <p:cNvSpPr txBox="1"/>
          <p:nvPr/>
        </p:nvSpPr>
        <p:spPr>
          <a:xfrm>
            <a:off x="9256545" y="5528087"/>
            <a:ext cx="2067882" cy="583953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3200" b="1" dirty="0">
                <a:solidFill>
                  <a:srgbClr val="09090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immersive</a:t>
            </a:r>
          </a:p>
        </p:txBody>
      </p:sp>
      <p:pic>
        <p:nvPicPr>
          <p:cNvPr id="2" name="Picture 2" descr="two people playing Sony PS4 game console">
            <a:extLst>
              <a:ext uri="{FF2B5EF4-FFF2-40B4-BE49-F238E27FC236}">
                <a16:creationId xmlns:a16="http://schemas.microsoft.com/office/drawing/2014/main" id="{03426F64-FB5B-4670-BF1C-DDDB5006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524" y="4143333"/>
            <a:ext cx="2391399" cy="159506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DB8175E9-4E7A-476B-89EB-C44C9566F10B}"/>
              </a:ext>
            </a:extLst>
          </p:cNvPr>
          <p:cNvSpPr txBox="1"/>
          <p:nvPr/>
        </p:nvSpPr>
        <p:spPr>
          <a:xfrm>
            <a:off x="6105525" y="5236110"/>
            <a:ext cx="1720386" cy="583953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Non-immersive</a:t>
            </a:r>
          </a:p>
        </p:txBody>
      </p:sp>
      <p:sp>
        <p:nvSpPr>
          <p:cNvPr id="65" name="Action Button: Go Home 6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55A561F-5B24-4499-B8C4-F5CC3B2992FA}"/>
              </a:ext>
            </a:extLst>
          </p:cNvPr>
          <p:cNvSpPr/>
          <p:nvPr/>
        </p:nvSpPr>
        <p:spPr>
          <a:xfrm>
            <a:off x="11218495" y="397421"/>
            <a:ext cx="693142" cy="601884"/>
          </a:xfrm>
          <a:prstGeom prst="actionButtonHom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311363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515 Vr Lab Stock Photos - Free &amp; Royalty-Free Stock Photos from Dreamstime">
            <a:extLst>
              <a:ext uri="{FF2B5EF4-FFF2-40B4-BE49-F238E27FC236}">
                <a16:creationId xmlns:a16="http://schemas.microsoft.com/office/drawing/2014/main" id="{58C75BAA-FC07-4C39-9B78-66E1D8125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5852" r="22025"/>
          <a:stretch/>
        </p:blipFill>
        <p:spPr bwMode="auto">
          <a:xfrm>
            <a:off x="6948918" y="3534647"/>
            <a:ext cx="3759913" cy="36353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REAL SHOP: Virtual Reality Hardware, Gaming, VR Accessories">
            <a:extLst>
              <a:ext uri="{FF2B5EF4-FFF2-40B4-BE49-F238E27FC236}">
                <a16:creationId xmlns:a16="http://schemas.microsoft.com/office/drawing/2014/main" id="{A0444DE2-7AE7-44E1-9209-3A49CBE0C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9371"/>
            <a:ext cx="7068109" cy="467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952CC0-A83D-334A-2E00-7C24EA2A8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VR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7CEB9-70A6-FC04-701D-93982D09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pPr/>
              <a:t>5</a:t>
            </a:fld>
            <a:endParaRPr lang="en-ID" dirty="0"/>
          </a:p>
        </p:txBody>
      </p:sp>
      <p:sp>
        <p:nvSpPr>
          <p:cNvPr id="36" name="Rounded Rectangle 6">
            <a:extLst>
              <a:ext uri="{FF2B5EF4-FFF2-40B4-BE49-F238E27FC236}">
                <a16:creationId xmlns:a16="http://schemas.microsoft.com/office/drawing/2014/main" id="{62398A3F-4154-794D-0F66-4D128FA6895E}"/>
              </a:ext>
            </a:extLst>
          </p:cNvPr>
          <p:cNvSpPr/>
          <p:nvPr/>
        </p:nvSpPr>
        <p:spPr>
          <a:xfrm>
            <a:off x="6844145" y="1342846"/>
            <a:ext cx="3196511" cy="5982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33EFA6-CC53-EF69-AB5E-6A1F0702DBB5}"/>
              </a:ext>
            </a:extLst>
          </p:cNvPr>
          <p:cNvSpPr txBox="1"/>
          <p:nvPr/>
        </p:nvSpPr>
        <p:spPr>
          <a:xfrm>
            <a:off x="6980174" y="1441173"/>
            <a:ext cx="4705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Military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1CE8E79-2A6F-037C-7860-55A4DF90E016}"/>
              </a:ext>
            </a:extLst>
          </p:cNvPr>
          <p:cNvSpPr/>
          <p:nvPr/>
        </p:nvSpPr>
        <p:spPr>
          <a:xfrm rot="10800000">
            <a:off x="8995488" y="3625293"/>
            <a:ext cx="3196511" cy="3232706"/>
          </a:xfrm>
          <a:custGeom>
            <a:avLst/>
            <a:gdLst>
              <a:gd name="connsiteX0" fmla="*/ 0 w 3196511"/>
              <a:gd name="connsiteY0" fmla="*/ 0 h 3232706"/>
              <a:gd name="connsiteX1" fmla="*/ 2677834 w 3196511"/>
              <a:gd name="connsiteY1" fmla="*/ 0 h 3232706"/>
              <a:gd name="connsiteX2" fmla="*/ 2757562 w 3196511"/>
              <a:gd name="connsiteY2" fmla="*/ 87723 h 3232706"/>
              <a:gd name="connsiteX3" fmla="*/ 3196511 w 3196511"/>
              <a:gd name="connsiteY3" fmla="*/ 1310454 h 3232706"/>
              <a:gd name="connsiteX4" fmla="*/ 1274259 w 3196511"/>
              <a:gd name="connsiteY4" fmla="*/ 3232706 h 3232706"/>
              <a:gd name="connsiteX5" fmla="*/ 51528 w 3196511"/>
              <a:gd name="connsiteY5" fmla="*/ 2793757 h 3232706"/>
              <a:gd name="connsiteX6" fmla="*/ 0 w 3196511"/>
              <a:gd name="connsiteY6" fmla="*/ 2746925 h 32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6511" h="3232706">
                <a:moveTo>
                  <a:pt x="0" y="0"/>
                </a:moveTo>
                <a:lnTo>
                  <a:pt x="2677834" y="0"/>
                </a:lnTo>
                <a:lnTo>
                  <a:pt x="2757562" y="87723"/>
                </a:lnTo>
                <a:cubicBezTo>
                  <a:pt x="3031783" y="420002"/>
                  <a:pt x="3196511" y="845991"/>
                  <a:pt x="3196511" y="1310454"/>
                </a:cubicBezTo>
                <a:cubicBezTo>
                  <a:pt x="3196511" y="2372084"/>
                  <a:pt x="2335889" y="3232706"/>
                  <a:pt x="1274259" y="3232706"/>
                </a:cubicBezTo>
                <a:cubicBezTo>
                  <a:pt x="809796" y="3232706"/>
                  <a:pt x="383807" y="3067978"/>
                  <a:pt x="51528" y="2793757"/>
                </a:cubicBezTo>
                <a:lnTo>
                  <a:pt x="0" y="2746925"/>
                </a:lnTo>
                <a:close/>
              </a:path>
            </a:pathLst>
          </a:custGeom>
          <a:noFill/>
          <a:ln>
            <a:solidFill>
              <a:schemeClr val="bg1">
                <a:lumMod val="75000"/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E4B86D-D99D-1AFB-8599-ACD8A74A9A85}"/>
              </a:ext>
            </a:extLst>
          </p:cNvPr>
          <p:cNvGrpSpPr/>
          <p:nvPr/>
        </p:nvGrpSpPr>
        <p:grpSpPr>
          <a:xfrm>
            <a:off x="6118678" y="2242042"/>
            <a:ext cx="409520" cy="437840"/>
            <a:chOff x="4425950" y="731838"/>
            <a:chExt cx="341313" cy="346075"/>
          </a:xfrm>
        </p:grpSpPr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194EBF9A-A04A-F680-3DE7-160F4B41D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0" y="935038"/>
              <a:ext cx="128588" cy="142875"/>
            </a:xfrm>
            <a:custGeom>
              <a:avLst/>
              <a:gdLst>
                <a:gd name="T0" fmla="*/ 36 w 81"/>
                <a:gd name="T1" fmla="*/ 0 h 90"/>
                <a:gd name="T2" fmla="*/ 0 w 81"/>
                <a:gd name="T3" fmla="*/ 61 h 90"/>
                <a:gd name="T4" fmla="*/ 36 w 81"/>
                <a:gd name="T5" fmla="*/ 54 h 90"/>
                <a:gd name="T6" fmla="*/ 50 w 81"/>
                <a:gd name="T7" fmla="*/ 90 h 90"/>
                <a:gd name="T8" fmla="*/ 81 w 81"/>
                <a:gd name="T9" fmla="*/ 3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0">
                  <a:moveTo>
                    <a:pt x="36" y="0"/>
                  </a:moveTo>
                  <a:lnTo>
                    <a:pt x="0" y="61"/>
                  </a:lnTo>
                  <a:lnTo>
                    <a:pt x="36" y="54"/>
                  </a:lnTo>
                  <a:lnTo>
                    <a:pt x="50" y="90"/>
                  </a:lnTo>
                  <a:lnTo>
                    <a:pt x="81" y="38"/>
                  </a:lnTo>
                </a:path>
              </a:pathLst>
            </a:cu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92">
              <a:extLst>
                <a:ext uri="{FF2B5EF4-FFF2-40B4-BE49-F238E27FC236}">
                  <a16:creationId xmlns:a16="http://schemas.microsoft.com/office/drawing/2014/main" id="{E334D125-76EB-4906-E58A-62C506CAE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263" y="938213"/>
              <a:ext cx="127000" cy="139700"/>
            </a:xfrm>
            <a:custGeom>
              <a:avLst/>
              <a:gdLst>
                <a:gd name="T0" fmla="*/ 47 w 80"/>
                <a:gd name="T1" fmla="*/ 0 h 88"/>
                <a:gd name="T2" fmla="*/ 80 w 80"/>
                <a:gd name="T3" fmla="*/ 59 h 88"/>
                <a:gd name="T4" fmla="*/ 45 w 80"/>
                <a:gd name="T5" fmla="*/ 52 h 88"/>
                <a:gd name="T6" fmla="*/ 33 w 80"/>
                <a:gd name="T7" fmla="*/ 88 h 88"/>
                <a:gd name="T8" fmla="*/ 0 w 80"/>
                <a:gd name="T9" fmla="*/ 3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8">
                  <a:moveTo>
                    <a:pt x="47" y="0"/>
                  </a:moveTo>
                  <a:lnTo>
                    <a:pt x="80" y="59"/>
                  </a:lnTo>
                  <a:lnTo>
                    <a:pt x="45" y="52"/>
                  </a:lnTo>
                  <a:lnTo>
                    <a:pt x="33" y="88"/>
                  </a:lnTo>
                  <a:lnTo>
                    <a:pt x="0" y="36"/>
                  </a:lnTo>
                </a:path>
              </a:pathLst>
            </a:cu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Oval 93">
              <a:extLst>
                <a:ext uri="{FF2B5EF4-FFF2-40B4-BE49-F238E27FC236}">
                  <a16:creationId xmlns:a16="http://schemas.microsoft.com/office/drawing/2014/main" id="{9B898AFD-917B-1246-63AB-232C29DDB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50" y="731838"/>
              <a:ext cx="269875" cy="269875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94">
              <a:extLst>
                <a:ext uri="{FF2B5EF4-FFF2-40B4-BE49-F238E27FC236}">
                  <a16:creationId xmlns:a16="http://schemas.microsoft.com/office/drawing/2014/main" id="{4EC4D8AD-A906-9AD0-81BC-C138FC5B3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725" y="800100"/>
              <a:ext cx="136525" cy="127000"/>
            </a:xfrm>
            <a:custGeom>
              <a:avLst/>
              <a:gdLst>
                <a:gd name="T0" fmla="*/ 43 w 86"/>
                <a:gd name="T1" fmla="*/ 0 h 80"/>
                <a:gd name="T2" fmla="*/ 57 w 86"/>
                <a:gd name="T3" fmla="*/ 28 h 80"/>
                <a:gd name="T4" fmla="*/ 86 w 86"/>
                <a:gd name="T5" fmla="*/ 28 h 80"/>
                <a:gd name="T6" fmla="*/ 62 w 86"/>
                <a:gd name="T7" fmla="*/ 47 h 80"/>
                <a:gd name="T8" fmla="*/ 71 w 86"/>
                <a:gd name="T9" fmla="*/ 80 h 80"/>
                <a:gd name="T10" fmla="*/ 43 w 86"/>
                <a:gd name="T11" fmla="*/ 61 h 80"/>
                <a:gd name="T12" fmla="*/ 15 w 86"/>
                <a:gd name="T13" fmla="*/ 80 h 80"/>
                <a:gd name="T14" fmla="*/ 24 w 86"/>
                <a:gd name="T15" fmla="*/ 47 h 80"/>
                <a:gd name="T16" fmla="*/ 0 w 86"/>
                <a:gd name="T17" fmla="*/ 28 h 80"/>
                <a:gd name="T18" fmla="*/ 29 w 86"/>
                <a:gd name="T19" fmla="*/ 28 h 80"/>
                <a:gd name="T20" fmla="*/ 43 w 86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80">
                  <a:moveTo>
                    <a:pt x="43" y="0"/>
                  </a:moveTo>
                  <a:lnTo>
                    <a:pt x="57" y="28"/>
                  </a:lnTo>
                  <a:lnTo>
                    <a:pt x="86" y="28"/>
                  </a:lnTo>
                  <a:lnTo>
                    <a:pt x="62" y="47"/>
                  </a:lnTo>
                  <a:lnTo>
                    <a:pt x="71" y="80"/>
                  </a:lnTo>
                  <a:lnTo>
                    <a:pt x="43" y="61"/>
                  </a:lnTo>
                  <a:lnTo>
                    <a:pt x="15" y="80"/>
                  </a:lnTo>
                  <a:lnTo>
                    <a:pt x="24" y="47"/>
                  </a:lnTo>
                  <a:lnTo>
                    <a:pt x="0" y="28"/>
                  </a:lnTo>
                  <a:lnTo>
                    <a:pt x="29" y="28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396713-0573-1564-9AF2-AF95BA708857}"/>
              </a:ext>
            </a:extLst>
          </p:cNvPr>
          <p:cNvCxnSpPr>
            <a:cxnSpLocks/>
          </p:cNvCxnSpPr>
          <p:nvPr/>
        </p:nvCxnSpPr>
        <p:spPr>
          <a:xfrm>
            <a:off x="6096000" y="6189970"/>
            <a:ext cx="6096000" cy="0"/>
          </a:xfrm>
          <a:prstGeom prst="line">
            <a:avLst/>
          </a:prstGeom>
          <a:ln>
            <a:gradFill flip="none" rotWithShape="1">
              <a:gsLst>
                <a:gs pos="0">
                  <a:srgbClr val="1F55DE"/>
                </a:gs>
                <a:gs pos="100000">
                  <a:srgbClr val="3EC973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0A5A7568-39FD-2F0A-3D8D-9D6CD8AE4046}"/>
              </a:ext>
            </a:extLst>
          </p:cNvPr>
          <p:cNvSpPr/>
          <p:nvPr/>
        </p:nvSpPr>
        <p:spPr>
          <a:xfrm>
            <a:off x="960343" y="1533473"/>
            <a:ext cx="4674072" cy="4674072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30E4EE0-AEA9-8AAE-3241-57E886CA0F36}"/>
              </a:ext>
            </a:extLst>
          </p:cNvPr>
          <p:cNvSpPr/>
          <p:nvPr/>
        </p:nvSpPr>
        <p:spPr>
          <a:xfrm>
            <a:off x="4312764" y="1592035"/>
            <a:ext cx="469081" cy="469081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Rounded Rectangle 6">
            <a:extLst>
              <a:ext uri="{FF2B5EF4-FFF2-40B4-BE49-F238E27FC236}">
                <a16:creationId xmlns:a16="http://schemas.microsoft.com/office/drawing/2014/main" id="{19E19981-2D20-7075-4FAD-5C002D6871BC}"/>
              </a:ext>
            </a:extLst>
          </p:cNvPr>
          <p:cNvSpPr/>
          <p:nvPr/>
        </p:nvSpPr>
        <p:spPr>
          <a:xfrm rot="10800000" flipH="1">
            <a:off x="0" y="5324527"/>
            <a:ext cx="5899978" cy="1549717"/>
          </a:xfrm>
          <a:prstGeom prst="roundRect">
            <a:avLst>
              <a:gd name="adj" fmla="val 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6">
            <a:extLst>
              <a:ext uri="{FF2B5EF4-FFF2-40B4-BE49-F238E27FC236}">
                <a16:creationId xmlns:a16="http://schemas.microsoft.com/office/drawing/2014/main" id="{66DE7625-B46C-4B77-8500-45A499195F29}"/>
              </a:ext>
            </a:extLst>
          </p:cNvPr>
          <p:cNvSpPr/>
          <p:nvPr/>
        </p:nvSpPr>
        <p:spPr>
          <a:xfrm>
            <a:off x="6844145" y="2163804"/>
            <a:ext cx="3196511" cy="5982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BE8325-8DEB-4222-8B8B-ECEB9DC14194}"/>
              </a:ext>
            </a:extLst>
          </p:cNvPr>
          <p:cNvSpPr txBox="1"/>
          <p:nvPr/>
        </p:nvSpPr>
        <p:spPr>
          <a:xfrm>
            <a:off x="6948963" y="2276296"/>
            <a:ext cx="4705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 care</a:t>
            </a:r>
          </a:p>
        </p:txBody>
      </p:sp>
      <p:sp>
        <p:nvSpPr>
          <p:cNvPr id="47" name="Rounded Rectangle 6">
            <a:extLst>
              <a:ext uri="{FF2B5EF4-FFF2-40B4-BE49-F238E27FC236}">
                <a16:creationId xmlns:a16="http://schemas.microsoft.com/office/drawing/2014/main" id="{D85C9D2D-F360-4657-8D09-C968D19C61D6}"/>
              </a:ext>
            </a:extLst>
          </p:cNvPr>
          <p:cNvSpPr/>
          <p:nvPr/>
        </p:nvSpPr>
        <p:spPr>
          <a:xfrm>
            <a:off x="6844144" y="3097254"/>
            <a:ext cx="3196511" cy="5982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1C309D7-2699-4DF8-AD4E-60490D2CB411}"/>
              </a:ext>
            </a:extLst>
          </p:cNvPr>
          <p:cNvSpPr/>
          <p:nvPr/>
        </p:nvSpPr>
        <p:spPr>
          <a:xfrm>
            <a:off x="8548572" y="290975"/>
            <a:ext cx="3437276" cy="3540281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37A998E-9F83-4133-AEFB-FC76D68027B5}"/>
              </a:ext>
            </a:extLst>
          </p:cNvPr>
          <p:cNvSpPr/>
          <p:nvPr/>
        </p:nvSpPr>
        <p:spPr>
          <a:xfrm>
            <a:off x="8515017" y="362770"/>
            <a:ext cx="3186305" cy="3281789"/>
          </a:xfrm>
          <a:prstGeom prst="ellipse">
            <a:avLst/>
          </a:prstGeom>
          <a:gradFill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2" name="Picture 51" descr="A picture containing person&#10;&#10;Description automatically generated">
            <a:extLst>
              <a:ext uri="{FF2B5EF4-FFF2-40B4-BE49-F238E27FC236}">
                <a16:creationId xmlns:a16="http://schemas.microsoft.com/office/drawing/2014/main" id="{8A65CC98-E2AE-4D2E-8FAE-72C0A827A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21776" r="18852" b="17686"/>
          <a:stretch>
            <a:fillRect/>
          </a:stretch>
        </p:blipFill>
        <p:spPr>
          <a:xfrm>
            <a:off x="10003125" y="766262"/>
            <a:ext cx="2079633" cy="2929219"/>
          </a:xfrm>
          <a:custGeom>
            <a:avLst/>
            <a:gdLst>
              <a:gd name="connsiteX0" fmla="*/ 0 w 2605416"/>
              <a:gd name="connsiteY0" fmla="*/ 0 h 3669798"/>
              <a:gd name="connsiteX1" fmla="*/ 1557757 w 2605416"/>
              <a:gd name="connsiteY1" fmla="*/ 0 h 3669798"/>
              <a:gd name="connsiteX2" fmla="*/ 2605416 w 2605416"/>
              <a:gd name="connsiteY2" fmla="*/ 0 h 3669798"/>
              <a:gd name="connsiteX3" fmla="*/ 2605416 w 2605416"/>
              <a:gd name="connsiteY3" fmla="*/ 2553458 h 3669798"/>
              <a:gd name="connsiteX4" fmla="*/ 1894342 w 2605416"/>
              <a:gd name="connsiteY4" fmla="*/ 2553458 h 3669798"/>
              <a:gd name="connsiteX5" fmla="*/ 1796413 w 2605416"/>
              <a:gd name="connsiteY5" fmla="*/ 2714653 h 3669798"/>
              <a:gd name="connsiteX6" fmla="*/ 1 w 2605416"/>
              <a:gd name="connsiteY6" fmla="*/ 3669798 h 3669798"/>
              <a:gd name="connsiteX7" fmla="*/ 0 w 2605416"/>
              <a:gd name="connsiteY7" fmla="*/ 3669798 h 3669798"/>
              <a:gd name="connsiteX8" fmla="*/ 0 w 2605416"/>
              <a:gd name="connsiteY8" fmla="*/ 2553458 h 3669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5416" h="3669798">
                <a:moveTo>
                  <a:pt x="0" y="0"/>
                </a:moveTo>
                <a:lnTo>
                  <a:pt x="1557757" y="0"/>
                </a:lnTo>
                <a:lnTo>
                  <a:pt x="2605416" y="0"/>
                </a:lnTo>
                <a:lnTo>
                  <a:pt x="2605416" y="2553458"/>
                </a:lnTo>
                <a:lnTo>
                  <a:pt x="1894342" y="2553458"/>
                </a:lnTo>
                <a:lnTo>
                  <a:pt x="1796413" y="2714653"/>
                </a:lnTo>
                <a:cubicBezTo>
                  <a:pt x="1407096" y="3290919"/>
                  <a:pt x="747794" y="3669798"/>
                  <a:pt x="1" y="3669798"/>
                </a:cubicBezTo>
                <a:lnTo>
                  <a:pt x="0" y="3669798"/>
                </a:lnTo>
                <a:lnTo>
                  <a:pt x="0" y="2553458"/>
                </a:lnTo>
                <a:close/>
              </a:path>
            </a:pathLst>
          </a:custGeom>
        </p:spPr>
      </p:pic>
      <p:pic>
        <p:nvPicPr>
          <p:cNvPr id="53" name="Picture 52" descr="A picture containing person&#10;&#10;Description automatically generated">
            <a:extLst>
              <a:ext uri="{FF2B5EF4-FFF2-40B4-BE49-F238E27FC236}">
                <a16:creationId xmlns:a16="http://schemas.microsoft.com/office/drawing/2014/main" id="{BDC4C574-17BF-4F3F-B8CD-66AB2585E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12567" r="7150" b="1776"/>
          <a:stretch>
            <a:fillRect/>
          </a:stretch>
        </p:blipFill>
        <p:spPr>
          <a:xfrm>
            <a:off x="8247755" y="387667"/>
            <a:ext cx="2636020" cy="3536938"/>
          </a:xfrm>
          <a:custGeom>
            <a:avLst/>
            <a:gdLst>
              <a:gd name="connsiteX0" fmla="*/ 0 w 3302470"/>
              <a:gd name="connsiteY0" fmla="*/ 0 h 4431162"/>
              <a:gd name="connsiteX1" fmla="*/ 1405958 w 3302470"/>
              <a:gd name="connsiteY1" fmla="*/ 0 h 4431162"/>
              <a:gd name="connsiteX2" fmla="*/ 3302470 w 3302470"/>
              <a:gd name="connsiteY2" fmla="*/ 0 h 4431162"/>
              <a:gd name="connsiteX3" fmla="*/ 3302470 w 3302470"/>
              <a:gd name="connsiteY3" fmla="*/ 3644340 h 4431162"/>
              <a:gd name="connsiteX4" fmla="*/ 3302470 w 3302470"/>
              <a:gd name="connsiteY4" fmla="*/ 3891147 h 4431162"/>
              <a:gd name="connsiteX5" fmla="*/ 3231332 w 3302470"/>
              <a:gd name="connsiteY5" fmla="*/ 3925416 h 4431162"/>
              <a:gd name="connsiteX6" fmla="*/ 2388072 w 3302470"/>
              <a:gd name="connsiteY6" fmla="*/ 4095662 h 4431162"/>
              <a:gd name="connsiteX7" fmla="*/ 1176818 w 3302470"/>
              <a:gd name="connsiteY7" fmla="*/ 3725675 h 4431162"/>
              <a:gd name="connsiteX8" fmla="*/ 1068050 w 3302470"/>
              <a:gd name="connsiteY8" fmla="*/ 3644340 h 4431162"/>
              <a:gd name="connsiteX9" fmla="*/ 919489 w 3302470"/>
              <a:gd name="connsiteY9" fmla="*/ 3644340 h 4431162"/>
              <a:gd name="connsiteX10" fmla="*/ 919489 w 3302470"/>
              <a:gd name="connsiteY10" fmla="*/ 4431162 h 4431162"/>
              <a:gd name="connsiteX11" fmla="*/ 0 w 3302470"/>
              <a:gd name="connsiteY11" fmla="*/ 4431162 h 443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02470" h="4431162">
                <a:moveTo>
                  <a:pt x="0" y="0"/>
                </a:moveTo>
                <a:lnTo>
                  <a:pt x="1405958" y="0"/>
                </a:lnTo>
                <a:lnTo>
                  <a:pt x="3302470" y="0"/>
                </a:lnTo>
                <a:lnTo>
                  <a:pt x="3302470" y="3644340"/>
                </a:lnTo>
                <a:lnTo>
                  <a:pt x="3302470" y="3891147"/>
                </a:lnTo>
                <a:lnTo>
                  <a:pt x="3231332" y="3925416"/>
                </a:lnTo>
                <a:cubicBezTo>
                  <a:pt x="2972148" y="4035042"/>
                  <a:pt x="2687189" y="4095662"/>
                  <a:pt x="2388072" y="4095662"/>
                </a:cubicBezTo>
                <a:cubicBezTo>
                  <a:pt x="1939396" y="4095662"/>
                  <a:pt x="1522578" y="3959266"/>
                  <a:pt x="1176818" y="3725675"/>
                </a:cubicBezTo>
                <a:lnTo>
                  <a:pt x="1068050" y="3644340"/>
                </a:lnTo>
                <a:lnTo>
                  <a:pt x="919489" y="3644340"/>
                </a:lnTo>
                <a:lnTo>
                  <a:pt x="919489" y="4431162"/>
                </a:lnTo>
                <a:lnTo>
                  <a:pt x="0" y="4431162"/>
                </a:lnTo>
                <a:close/>
              </a:path>
            </a:pathLst>
          </a:cu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E968C4FF-1143-4757-867B-25F4ED3AB6D8}"/>
              </a:ext>
            </a:extLst>
          </p:cNvPr>
          <p:cNvSpPr/>
          <p:nvPr/>
        </p:nvSpPr>
        <p:spPr>
          <a:xfrm>
            <a:off x="11900993" y="-670468"/>
            <a:ext cx="344958" cy="355296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BC8838-597F-4C9B-A324-2FF41C9FA579}"/>
              </a:ext>
            </a:extLst>
          </p:cNvPr>
          <p:cNvSpPr txBox="1"/>
          <p:nvPr/>
        </p:nvSpPr>
        <p:spPr>
          <a:xfrm>
            <a:off x="6948962" y="3204656"/>
            <a:ext cx="4705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Education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09C483-1AD9-46B6-9967-9D1FFF280564}"/>
              </a:ext>
            </a:extLst>
          </p:cNvPr>
          <p:cNvGrpSpPr/>
          <p:nvPr/>
        </p:nvGrpSpPr>
        <p:grpSpPr>
          <a:xfrm>
            <a:off x="6097998" y="3204656"/>
            <a:ext cx="430200" cy="367218"/>
            <a:chOff x="4119563" y="1465263"/>
            <a:chExt cx="331788" cy="315913"/>
          </a:xfrm>
        </p:grpSpPr>
        <p:sp>
          <p:nvSpPr>
            <p:cNvPr id="57" name="Freeform 225">
              <a:extLst>
                <a:ext uri="{FF2B5EF4-FFF2-40B4-BE49-F238E27FC236}">
                  <a16:creationId xmlns:a16="http://schemas.microsoft.com/office/drawing/2014/main" id="{76FC08EE-35A9-4B46-AC7C-0F6CF3439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725" y="1465263"/>
              <a:ext cx="271463" cy="285750"/>
            </a:xfrm>
            <a:custGeom>
              <a:avLst/>
              <a:gdLst>
                <a:gd name="T0" fmla="*/ 36 w 72"/>
                <a:gd name="T1" fmla="*/ 76 h 76"/>
                <a:gd name="T2" fmla="*/ 48 w 72"/>
                <a:gd name="T3" fmla="*/ 64 h 76"/>
                <a:gd name="T4" fmla="*/ 72 w 72"/>
                <a:gd name="T5" fmla="*/ 64 h 76"/>
                <a:gd name="T6" fmla="*/ 72 w 72"/>
                <a:gd name="T7" fmla="*/ 0 h 76"/>
                <a:gd name="T8" fmla="*/ 48 w 72"/>
                <a:gd name="T9" fmla="*/ 0 h 76"/>
                <a:gd name="T10" fmla="*/ 36 w 72"/>
                <a:gd name="T11" fmla="*/ 12 h 76"/>
                <a:gd name="T12" fmla="*/ 24 w 72"/>
                <a:gd name="T13" fmla="*/ 0 h 76"/>
                <a:gd name="T14" fmla="*/ 0 w 72"/>
                <a:gd name="T15" fmla="*/ 0 h 76"/>
                <a:gd name="T16" fmla="*/ 0 w 72"/>
                <a:gd name="T17" fmla="*/ 64 h 76"/>
                <a:gd name="T18" fmla="*/ 24 w 72"/>
                <a:gd name="T19" fmla="*/ 64 h 76"/>
                <a:gd name="T20" fmla="*/ 36 w 72"/>
                <a:gd name="T2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76">
                  <a:moveTo>
                    <a:pt x="36" y="76"/>
                  </a:moveTo>
                  <a:cubicBezTo>
                    <a:pt x="36" y="68"/>
                    <a:pt x="40" y="64"/>
                    <a:pt x="48" y="64"/>
                  </a:cubicBezTo>
                  <a:cubicBezTo>
                    <a:pt x="54" y="64"/>
                    <a:pt x="72" y="64"/>
                    <a:pt x="72" y="64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50" y="0"/>
                    <a:pt x="48" y="0"/>
                  </a:cubicBezTo>
                  <a:cubicBezTo>
                    <a:pt x="40" y="0"/>
                    <a:pt x="36" y="4"/>
                    <a:pt x="36" y="12"/>
                  </a:cubicBezTo>
                  <a:cubicBezTo>
                    <a:pt x="36" y="4"/>
                    <a:pt x="32" y="0"/>
                    <a:pt x="24" y="0"/>
                  </a:cubicBezTo>
                  <a:cubicBezTo>
                    <a:pt x="22" y="0"/>
                    <a:pt x="0" y="0"/>
                    <a:pt x="0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18" y="64"/>
                    <a:pt x="24" y="64"/>
                  </a:cubicBezTo>
                  <a:cubicBezTo>
                    <a:pt x="32" y="64"/>
                    <a:pt x="36" y="68"/>
                    <a:pt x="36" y="76"/>
                  </a:cubicBezTo>
                  <a:close/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226">
              <a:extLst>
                <a:ext uri="{FF2B5EF4-FFF2-40B4-BE49-F238E27FC236}">
                  <a16:creationId xmlns:a16="http://schemas.microsoft.com/office/drawing/2014/main" id="{5E8B0BC9-0FEB-4929-ACB8-19E892922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563" y="1495426"/>
              <a:ext cx="331788" cy="285750"/>
            </a:xfrm>
            <a:custGeom>
              <a:avLst/>
              <a:gdLst>
                <a:gd name="T0" fmla="*/ 80 w 88"/>
                <a:gd name="T1" fmla="*/ 0 h 76"/>
                <a:gd name="T2" fmla="*/ 88 w 88"/>
                <a:gd name="T3" fmla="*/ 0 h 76"/>
                <a:gd name="T4" fmla="*/ 88 w 88"/>
                <a:gd name="T5" fmla="*/ 64 h 76"/>
                <a:gd name="T6" fmla="*/ 64 w 88"/>
                <a:gd name="T7" fmla="*/ 64 h 76"/>
                <a:gd name="T8" fmla="*/ 50 w 88"/>
                <a:gd name="T9" fmla="*/ 76 h 76"/>
                <a:gd name="T10" fmla="*/ 38 w 88"/>
                <a:gd name="T11" fmla="*/ 76 h 76"/>
                <a:gd name="T12" fmla="*/ 24 w 88"/>
                <a:gd name="T13" fmla="*/ 64 h 76"/>
                <a:gd name="T14" fmla="*/ 0 w 88"/>
                <a:gd name="T15" fmla="*/ 64 h 76"/>
                <a:gd name="T16" fmla="*/ 0 w 88"/>
                <a:gd name="T17" fmla="*/ 0 h 76"/>
                <a:gd name="T18" fmla="*/ 8 w 88"/>
                <a:gd name="T1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76">
                  <a:moveTo>
                    <a:pt x="80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70" y="64"/>
                    <a:pt x="64" y="64"/>
                  </a:cubicBezTo>
                  <a:cubicBezTo>
                    <a:pt x="56" y="64"/>
                    <a:pt x="50" y="68"/>
                    <a:pt x="50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8" y="68"/>
                    <a:pt x="32" y="64"/>
                    <a:pt x="24" y="64"/>
                  </a:cubicBezTo>
                  <a:cubicBezTo>
                    <a:pt x="18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Line 227">
              <a:extLst>
                <a:ext uri="{FF2B5EF4-FFF2-40B4-BE49-F238E27FC236}">
                  <a16:creationId xmlns:a16="http://schemas.microsoft.com/office/drawing/2014/main" id="{F6D2219D-59A9-47C1-A150-D234ECB251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6250" y="1511301"/>
              <a:ext cx="0" cy="233363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81A8839C-6DB0-46B0-9F55-86EA1CE66854}"/>
              </a:ext>
            </a:extLst>
          </p:cNvPr>
          <p:cNvSpPr/>
          <p:nvPr/>
        </p:nvSpPr>
        <p:spPr>
          <a:xfrm>
            <a:off x="5930403" y="1277169"/>
            <a:ext cx="719844" cy="719844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ID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7E1EBBD-66A4-4AE4-B0F5-9DD6BFDD942C}"/>
              </a:ext>
            </a:extLst>
          </p:cNvPr>
          <p:cNvSpPr/>
          <p:nvPr/>
        </p:nvSpPr>
        <p:spPr>
          <a:xfrm>
            <a:off x="5930403" y="2150726"/>
            <a:ext cx="719844" cy="719844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ID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AF51145-D266-4D0D-8CCB-5DD4676ED546}"/>
              </a:ext>
            </a:extLst>
          </p:cNvPr>
          <p:cNvSpPr/>
          <p:nvPr/>
        </p:nvSpPr>
        <p:spPr>
          <a:xfrm>
            <a:off x="5930403" y="3024283"/>
            <a:ext cx="719844" cy="719844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ID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0" name="Graphic 59" descr="Virtual Reality headset outline">
            <a:extLst>
              <a:ext uri="{FF2B5EF4-FFF2-40B4-BE49-F238E27FC236}">
                <a16:creationId xmlns:a16="http://schemas.microsoft.com/office/drawing/2014/main" id="{75123063-FB24-4CFB-BF6F-5E342857D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02780" y="1391836"/>
            <a:ext cx="564238" cy="53711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F8079110-996A-4A78-B455-6B8B5493EAAF}"/>
              </a:ext>
            </a:extLst>
          </p:cNvPr>
          <p:cNvGrpSpPr/>
          <p:nvPr/>
        </p:nvGrpSpPr>
        <p:grpSpPr>
          <a:xfrm>
            <a:off x="6074441" y="2316238"/>
            <a:ext cx="413104" cy="412801"/>
            <a:chOff x="4119563" y="1465263"/>
            <a:chExt cx="331788" cy="315913"/>
          </a:xfrm>
        </p:grpSpPr>
        <p:sp>
          <p:nvSpPr>
            <p:cNvPr id="65" name="Freeform 225">
              <a:extLst>
                <a:ext uri="{FF2B5EF4-FFF2-40B4-BE49-F238E27FC236}">
                  <a16:creationId xmlns:a16="http://schemas.microsoft.com/office/drawing/2014/main" id="{9F2D9CBF-89C7-4C88-9976-545C307B3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725" y="1465263"/>
              <a:ext cx="271463" cy="285750"/>
            </a:xfrm>
            <a:custGeom>
              <a:avLst/>
              <a:gdLst>
                <a:gd name="T0" fmla="*/ 36 w 72"/>
                <a:gd name="T1" fmla="*/ 76 h 76"/>
                <a:gd name="T2" fmla="*/ 48 w 72"/>
                <a:gd name="T3" fmla="*/ 64 h 76"/>
                <a:gd name="T4" fmla="*/ 72 w 72"/>
                <a:gd name="T5" fmla="*/ 64 h 76"/>
                <a:gd name="T6" fmla="*/ 72 w 72"/>
                <a:gd name="T7" fmla="*/ 0 h 76"/>
                <a:gd name="T8" fmla="*/ 48 w 72"/>
                <a:gd name="T9" fmla="*/ 0 h 76"/>
                <a:gd name="T10" fmla="*/ 36 w 72"/>
                <a:gd name="T11" fmla="*/ 12 h 76"/>
                <a:gd name="T12" fmla="*/ 24 w 72"/>
                <a:gd name="T13" fmla="*/ 0 h 76"/>
                <a:gd name="T14" fmla="*/ 0 w 72"/>
                <a:gd name="T15" fmla="*/ 0 h 76"/>
                <a:gd name="T16" fmla="*/ 0 w 72"/>
                <a:gd name="T17" fmla="*/ 64 h 76"/>
                <a:gd name="T18" fmla="*/ 24 w 72"/>
                <a:gd name="T19" fmla="*/ 64 h 76"/>
                <a:gd name="T20" fmla="*/ 36 w 72"/>
                <a:gd name="T2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76">
                  <a:moveTo>
                    <a:pt x="36" y="76"/>
                  </a:moveTo>
                  <a:cubicBezTo>
                    <a:pt x="36" y="68"/>
                    <a:pt x="40" y="64"/>
                    <a:pt x="48" y="64"/>
                  </a:cubicBezTo>
                  <a:cubicBezTo>
                    <a:pt x="54" y="64"/>
                    <a:pt x="72" y="64"/>
                    <a:pt x="72" y="64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50" y="0"/>
                    <a:pt x="48" y="0"/>
                  </a:cubicBezTo>
                  <a:cubicBezTo>
                    <a:pt x="40" y="0"/>
                    <a:pt x="36" y="4"/>
                    <a:pt x="36" y="12"/>
                  </a:cubicBezTo>
                  <a:cubicBezTo>
                    <a:pt x="36" y="4"/>
                    <a:pt x="32" y="0"/>
                    <a:pt x="24" y="0"/>
                  </a:cubicBezTo>
                  <a:cubicBezTo>
                    <a:pt x="22" y="0"/>
                    <a:pt x="0" y="0"/>
                    <a:pt x="0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18" y="64"/>
                    <a:pt x="24" y="64"/>
                  </a:cubicBezTo>
                  <a:cubicBezTo>
                    <a:pt x="32" y="64"/>
                    <a:pt x="36" y="68"/>
                    <a:pt x="36" y="76"/>
                  </a:cubicBezTo>
                  <a:close/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226">
              <a:extLst>
                <a:ext uri="{FF2B5EF4-FFF2-40B4-BE49-F238E27FC236}">
                  <a16:creationId xmlns:a16="http://schemas.microsoft.com/office/drawing/2014/main" id="{A940DC01-CB19-44F7-966E-B38A7F176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563" y="1495426"/>
              <a:ext cx="331788" cy="285750"/>
            </a:xfrm>
            <a:custGeom>
              <a:avLst/>
              <a:gdLst>
                <a:gd name="T0" fmla="*/ 80 w 88"/>
                <a:gd name="T1" fmla="*/ 0 h 76"/>
                <a:gd name="T2" fmla="*/ 88 w 88"/>
                <a:gd name="T3" fmla="*/ 0 h 76"/>
                <a:gd name="T4" fmla="*/ 88 w 88"/>
                <a:gd name="T5" fmla="*/ 64 h 76"/>
                <a:gd name="T6" fmla="*/ 64 w 88"/>
                <a:gd name="T7" fmla="*/ 64 h 76"/>
                <a:gd name="T8" fmla="*/ 50 w 88"/>
                <a:gd name="T9" fmla="*/ 76 h 76"/>
                <a:gd name="T10" fmla="*/ 38 w 88"/>
                <a:gd name="T11" fmla="*/ 76 h 76"/>
                <a:gd name="T12" fmla="*/ 24 w 88"/>
                <a:gd name="T13" fmla="*/ 64 h 76"/>
                <a:gd name="T14" fmla="*/ 0 w 88"/>
                <a:gd name="T15" fmla="*/ 64 h 76"/>
                <a:gd name="T16" fmla="*/ 0 w 88"/>
                <a:gd name="T17" fmla="*/ 0 h 76"/>
                <a:gd name="T18" fmla="*/ 8 w 88"/>
                <a:gd name="T1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76">
                  <a:moveTo>
                    <a:pt x="80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70" y="64"/>
                    <a:pt x="64" y="64"/>
                  </a:cubicBezTo>
                  <a:cubicBezTo>
                    <a:pt x="56" y="64"/>
                    <a:pt x="50" y="68"/>
                    <a:pt x="50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8" y="68"/>
                    <a:pt x="32" y="64"/>
                    <a:pt x="24" y="64"/>
                  </a:cubicBezTo>
                  <a:cubicBezTo>
                    <a:pt x="18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Line 227">
              <a:extLst>
                <a:ext uri="{FF2B5EF4-FFF2-40B4-BE49-F238E27FC236}">
                  <a16:creationId xmlns:a16="http://schemas.microsoft.com/office/drawing/2014/main" id="{3B9564B4-D3FA-4D5C-80D9-B6853882B2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6250" y="1511301"/>
              <a:ext cx="0" cy="233363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86009F9-D3D5-429B-9D1C-6B11589AB513}"/>
              </a:ext>
            </a:extLst>
          </p:cNvPr>
          <p:cNvGrpSpPr/>
          <p:nvPr/>
        </p:nvGrpSpPr>
        <p:grpSpPr>
          <a:xfrm>
            <a:off x="6069533" y="3131667"/>
            <a:ext cx="424529" cy="487819"/>
            <a:chOff x="4425950" y="731838"/>
            <a:chExt cx="341313" cy="346075"/>
          </a:xfrm>
        </p:grpSpPr>
        <p:sp>
          <p:nvSpPr>
            <p:cNvPr id="69" name="Freeform 91">
              <a:extLst>
                <a:ext uri="{FF2B5EF4-FFF2-40B4-BE49-F238E27FC236}">
                  <a16:creationId xmlns:a16="http://schemas.microsoft.com/office/drawing/2014/main" id="{1A6FCAA8-3700-4307-B8FC-9427254B9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0" y="935038"/>
              <a:ext cx="128588" cy="142875"/>
            </a:xfrm>
            <a:custGeom>
              <a:avLst/>
              <a:gdLst>
                <a:gd name="T0" fmla="*/ 36 w 81"/>
                <a:gd name="T1" fmla="*/ 0 h 90"/>
                <a:gd name="T2" fmla="*/ 0 w 81"/>
                <a:gd name="T3" fmla="*/ 61 h 90"/>
                <a:gd name="T4" fmla="*/ 36 w 81"/>
                <a:gd name="T5" fmla="*/ 54 h 90"/>
                <a:gd name="T6" fmla="*/ 50 w 81"/>
                <a:gd name="T7" fmla="*/ 90 h 90"/>
                <a:gd name="T8" fmla="*/ 81 w 81"/>
                <a:gd name="T9" fmla="*/ 3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0">
                  <a:moveTo>
                    <a:pt x="36" y="0"/>
                  </a:moveTo>
                  <a:lnTo>
                    <a:pt x="0" y="61"/>
                  </a:lnTo>
                  <a:lnTo>
                    <a:pt x="36" y="54"/>
                  </a:lnTo>
                  <a:lnTo>
                    <a:pt x="50" y="90"/>
                  </a:lnTo>
                  <a:lnTo>
                    <a:pt x="81" y="38"/>
                  </a:lnTo>
                </a:path>
              </a:pathLst>
            </a:cu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92">
              <a:extLst>
                <a:ext uri="{FF2B5EF4-FFF2-40B4-BE49-F238E27FC236}">
                  <a16:creationId xmlns:a16="http://schemas.microsoft.com/office/drawing/2014/main" id="{E865A7E8-C6D2-4A21-B2A2-A8EFF34D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263" y="938213"/>
              <a:ext cx="127000" cy="139700"/>
            </a:xfrm>
            <a:custGeom>
              <a:avLst/>
              <a:gdLst>
                <a:gd name="T0" fmla="*/ 47 w 80"/>
                <a:gd name="T1" fmla="*/ 0 h 88"/>
                <a:gd name="T2" fmla="*/ 80 w 80"/>
                <a:gd name="T3" fmla="*/ 59 h 88"/>
                <a:gd name="T4" fmla="*/ 45 w 80"/>
                <a:gd name="T5" fmla="*/ 52 h 88"/>
                <a:gd name="T6" fmla="*/ 33 w 80"/>
                <a:gd name="T7" fmla="*/ 88 h 88"/>
                <a:gd name="T8" fmla="*/ 0 w 80"/>
                <a:gd name="T9" fmla="*/ 3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8">
                  <a:moveTo>
                    <a:pt x="47" y="0"/>
                  </a:moveTo>
                  <a:lnTo>
                    <a:pt x="80" y="59"/>
                  </a:lnTo>
                  <a:lnTo>
                    <a:pt x="45" y="52"/>
                  </a:lnTo>
                  <a:lnTo>
                    <a:pt x="33" y="88"/>
                  </a:lnTo>
                  <a:lnTo>
                    <a:pt x="0" y="36"/>
                  </a:lnTo>
                </a:path>
              </a:pathLst>
            </a:cu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Oval 93">
              <a:extLst>
                <a:ext uri="{FF2B5EF4-FFF2-40B4-BE49-F238E27FC236}">
                  <a16:creationId xmlns:a16="http://schemas.microsoft.com/office/drawing/2014/main" id="{AA3DF85E-C95F-4DAA-93FD-7D5332C37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50" y="731838"/>
              <a:ext cx="269875" cy="269875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Freeform 94">
              <a:extLst>
                <a:ext uri="{FF2B5EF4-FFF2-40B4-BE49-F238E27FC236}">
                  <a16:creationId xmlns:a16="http://schemas.microsoft.com/office/drawing/2014/main" id="{63CC96DD-AB6A-4A5A-B366-C5330EFFB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725" y="800100"/>
              <a:ext cx="136525" cy="127000"/>
            </a:xfrm>
            <a:custGeom>
              <a:avLst/>
              <a:gdLst>
                <a:gd name="T0" fmla="*/ 43 w 86"/>
                <a:gd name="T1" fmla="*/ 0 h 80"/>
                <a:gd name="T2" fmla="*/ 57 w 86"/>
                <a:gd name="T3" fmla="*/ 28 h 80"/>
                <a:gd name="T4" fmla="*/ 86 w 86"/>
                <a:gd name="T5" fmla="*/ 28 h 80"/>
                <a:gd name="T6" fmla="*/ 62 w 86"/>
                <a:gd name="T7" fmla="*/ 47 h 80"/>
                <a:gd name="T8" fmla="*/ 71 w 86"/>
                <a:gd name="T9" fmla="*/ 80 h 80"/>
                <a:gd name="T10" fmla="*/ 43 w 86"/>
                <a:gd name="T11" fmla="*/ 61 h 80"/>
                <a:gd name="T12" fmla="*/ 15 w 86"/>
                <a:gd name="T13" fmla="*/ 80 h 80"/>
                <a:gd name="T14" fmla="*/ 24 w 86"/>
                <a:gd name="T15" fmla="*/ 47 h 80"/>
                <a:gd name="T16" fmla="*/ 0 w 86"/>
                <a:gd name="T17" fmla="*/ 28 h 80"/>
                <a:gd name="T18" fmla="*/ 29 w 86"/>
                <a:gd name="T19" fmla="*/ 28 h 80"/>
                <a:gd name="T20" fmla="*/ 43 w 86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80">
                  <a:moveTo>
                    <a:pt x="43" y="0"/>
                  </a:moveTo>
                  <a:lnTo>
                    <a:pt x="57" y="28"/>
                  </a:lnTo>
                  <a:lnTo>
                    <a:pt x="86" y="28"/>
                  </a:lnTo>
                  <a:lnTo>
                    <a:pt x="62" y="47"/>
                  </a:lnTo>
                  <a:lnTo>
                    <a:pt x="71" y="80"/>
                  </a:lnTo>
                  <a:lnTo>
                    <a:pt x="43" y="61"/>
                  </a:lnTo>
                  <a:lnTo>
                    <a:pt x="15" y="80"/>
                  </a:lnTo>
                  <a:lnTo>
                    <a:pt x="24" y="47"/>
                  </a:lnTo>
                  <a:lnTo>
                    <a:pt x="0" y="28"/>
                  </a:lnTo>
                  <a:lnTo>
                    <a:pt x="29" y="28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352FF823-E4A1-43FD-B2E9-506F42E98201}"/>
              </a:ext>
            </a:extLst>
          </p:cNvPr>
          <p:cNvSpPr/>
          <p:nvPr/>
        </p:nvSpPr>
        <p:spPr>
          <a:xfrm>
            <a:off x="7091532" y="3562718"/>
            <a:ext cx="3483727" cy="3501291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4" name="Action Button: Go Home 7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8411EE2A-D4EF-4A29-9033-5ECA0E026E92}"/>
              </a:ext>
            </a:extLst>
          </p:cNvPr>
          <p:cNvSpPr/>
          <p:nvPr/>
        </p:nvSpPr>
        <p:spPr>
          <a:xfrm>
            <a:off x="11218495" y="397421"/>
            <a:ext cx="693142" cy="601884"/>
          </a:xfrm>
          <a:prstGeom prst="actionButtonHom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21716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A person wearing a hat and holding his hands up&#10;&#10;Description automatically generated with low confidence">
            <a:extLst>
              <a:ext uri="{FF2B5EF4-FFF2-40B4-BE49-F238E27FC236}">
                <a16:creationId xmlns:a16="http://schemas.microsoft.com/office/drawing/2014/main" id="{84A3BBA6-64DA-65E4-1B97-13EF5D6671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" t="-3" r="-209" b="1"/>
          <a:stretch/>
        </p:blipFill>
        <p:spPr>
          <a:xfrm>
            <a:off x="0" y="0"/>
            <a:ext cx="12206513" cy="6858000"/>
          </a:xfrm>
          <a:prstGeom prst="rect">
            <a:avLst/>
          </a:prstGeom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EB46235E-2551-AE19-FDD4-F5E8E6E4959F}"/>
              </a:ext>
            </a:extLst>
          </p:cNvPr>
          <p:cNvSpPr/>
          <p:nvPr/>
        </p:nvSpPr>
        <p:spPr>
          <a:xfrm flipH="1" flipV="1">
            <a:off x="8882743" y="3904483"/>
            <a:ext cx="3309257" cy="2953517"/>
          </a:xfrm>
          <a:custGeom>
            <a:avLst/>
            <a:gdLst>
              <a:gd name="connsiteX0" fmla="*/ 0 w 3202080"/>
              <a:gd name="connsiteY0" fmla="*/ 0 h 2857861"/>
              <a:gd name="connsiteX1" fmla="*/ 2670338 w 3202080"/>
              <a:gd name="connsiteY1" fmla="*/ 0 h 2857861"/>
              <a:gd name="connsiteX2" fmla="*/ 2760641 w 3202080"/>
              <a:gd name="connsiteY2" fmla="*/ 99359 h 2857861"/>
              <a:gd name="connsiteX3" fmla="*/ 3202080 w 3202080"/>
              <a:gd name="connsiteY3" fmla="*/ 1329028 h 2857861"/>
              <a:gd name="connsiteX4" fmla="*/ 3050164 w 3202080"/>
              <a:gd name="connsiteY4" fmla="*/ 2081502 h 2857861"/>
              <a:gd name="connsiteX5" fmla="*/ 3004343 w 3202080"/>
              <a:gd name="connsiteY5" fmla="*/ 2165924 h 2857861"/>
              <a:gd name="connsiteX6" fmla="*/ 2900605 w 3202080"/>
              <a:gd name="connsiteY6" fmla="*/ 2291653 h 2857861"/>
              <a:gd name="connsiteX7" fmla="*/ 1533654 w 3202080"/>
              <a:gd name="connsiteY7" fmla="*/ 2857861 h 2857861"/>
              <a:gd name="connsiteX8" fmla="*/ 41934 w 3202080"/>
              <a:gd name="connsiteY8" fmla="*/ 2154371 h 2857861"/>
              <a:gd name="connsiteX9" fmla="*/ 0 w 3202080"/>
              <a:gd name="connsiteY9" fmla="*/ 2098294 h 285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2080" h="2857861">
                <a:moveTo>
                  <a:pt x="0" y="0"/>
                </a:moveTo>
                <a:lnTo>
                  <a:pt x="2670338" y="0"/>
                </a:lnTo>
                <a:lnTo>
                  <a:pt x="2760641" y="99359"/>
                </a:lnTo>
                <a:cubicBezTo>
                  <a:pt x="3036417" y="433523"/>
                  <a:pt x="3202080" y="861929"/>
                  <a:pt x="3202080" y="1329028"/>
                </a:cubicBezTo>
                <a:cubicBezTo>
                  <a:pt x="3202080" y="1595943"/>
                  <a:pt x="3147985" y="1850220"/>
                  <a:pt x="3050164" y="2081502"/>
                </a:cubicBezTo>
                <a:lnTo>
                  <a:pt x="3004343" y="2165924"/>
                </a:lnTo>
                <a:lnTo>
                  <a:pt x="2900605" y="2291653"/>
                </a:lnTo>
                <a:cubicBezTo>
                  <a:pt x="2550770" y="2641484"/>
                  <a:pt x="2067481" y="2857861"/>
                  <a:pt x="1533654" y="2857861"/>
                </a:cubicBezTo>
                <a:cubicBezTo>
                  <a:pt x="933098" y="2857861"/>
                  <a:pt x="396503" y="2584010"/>
                  <a:pt x="41934" y="2154371"/>
                </a:cubicBezTo>
                <a:lnTo>
                  <a:pt x="0" y="2098294"/>
                </a:lnTo>
                <a:close/>
              </a:path>
            </a:pathLst>
          </a:custGeom>
          <a:gradFill>
            <a:gsLst>
              <a:gs pos="0">
                <a:srgbClr val="1F55DE">
                  <a:alpha val="0"/>
                </a:srgbClr>
              </a:gs>
              <a:gs pos="100000">
                <a:srgbClr val="3EC973">
                  <a:alpha val="50000"/>
                </a:srgbClr>
              </a:gs>
            </a:gsLst>
            <a:lin ang="10800000" scaled="1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8DACE8B-EB3F-3132-BA21-CCDD8120EC10}"/>
              </a:ext>
            </a:extLst>
          </p:cNvPr>
          <p:cNvSpPr/>
          <p:nvPr/>
        </p:nvSpPr>
        <p:spPr>
          <a:xfrm>
            <a:off x="0" y="0"/>
            <a:ext cx="2825918" cy="2522136"/>
          </a:xfrm>
          <a:custGeom>
            <a:avLst/>
            <a:gdLst>
              <a:gd name="connsiteX0" fmla="*/ 0 w 3202080"/>
              <a:gd name="connsiteY0" fmla="*/ 0 h 2857861"/>
              <a:gd name="connsiteX1" fmla="*/ 2670338 w 3202080"/>
              <a:gd name="connsiteY1" fmla="*/ 0 h 2857861"/>
              <a:gd name="connsiteX2" fmla="*/ 2760641 w 3202080"/>
              <a:gd name="connsiteY2" fmla="*/ 99359 h 2857861"/>
              <a:gd name="connsiteX3" fmla="*/ 3202080 w 3202080"/>
              <a:gd name="connsiteY3" fmla="*/ 1329028 h 2857861"/>
              <a:gd name="connsiteX4" fmla="*/ 3050164 w 3202080"/>
              <a:gd name="connsiteY4" fmla="*/ 2081502 h 2857861"/>
              <a:gd name="connsiteX5" fmla="*/ 3004343 w 3202080"/>
              <a:gd name="connsiteY5" fmla="*/ 2165924 h 2857861"/>
              <a:gd name="connsiteX6" fmla="*/ 2900605 w 3202080"/>
              <a:gd name="connsiteY6" fmla="*/ 2291653 h 2857861"/>
              <a:gd name="connsiteX7" fmla="*/ 1533654 w 3202080"/>
              <a:gd name="connsiteY7" fmla="*/ 2857861 h 2857861"/>
              <a:gd name="connsiteX8" fmla="*/ 41934 w 3202080"/>
              <a:gd name="connsiteY8" fmla="*/ 2154371 h 2857861"/>
              <a:gd name="connsiteX9" fmla="*/ 0 w 3202080"/>
              <a:gd name="connsiteY9" fmla="*/ 2098294 h 285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2080" h="2857861">
                <a:moveTo>
                  <a:pt x="0" y="0"/>
                </a:moveTo>
                <a:lnTo>
                  <a:pt x="2670338" y="0"/>
                </a:lnTo>
                <a:lnTo>
                  <a:pt x="2760641" y="99359"/>
                </a:lnTo>
                <a:cubicBezTo>
                  <a:pt x="3036417" y="433523"/>
                  <a:pt x="3202080" y="861929"/>
                  <a:pt x="3202080" y="1329028"/>
                </a:cubicBezTo>
                <a:cubicBezTo>
                  <a:pt x="3202080" y="1595943"/>
                  <a:pt x="3147985" y="1850220"/>
                  <a:pt x="3050164" y="2081502"/>
                </a:cubicBezTo>
                <a:lnTo>
                  <a:pt x="3004343" y="2165924"/>
                </a:lnTo>
                <a:lnTo>
                  <a:pt x="2900605" y="2291653"/>
                </a:lnTo>
                <a:cubicBezTo>
                  <a:pt x="2550770" y="2641484"/>
                  <a:pt x="2067481" y="2857861"/>
                  <a:pt x="1533654" y="2857861"/>
                </a:cubicBezTo>
                <a:cubicBezTo>
                  <a:pt x="933098" y="2857861"/>
                  <a:pt x="396503" y="2584010"/>
                  <a:pt x="41934" y="2154371"/>
                </a:cubicBezTo>
                <a:lnTo>
                  <a:pt x="0" y="2098294"/>
                </a:lnTo>
                <a:close/>
              </a:path>
            </a:pathLst>
          </a:custGeom>
          <a:gradFill>
            <a:gsLst>
              <a:gs pos="0">
                <a:srgbClr val="1F55DE">
                  <a:alpha val="0"/>
                </a:srgbClr>
              </a:gs>
              <a:gs pos="100000">
                <a:srgbClr val="3EC973">
                  <a:alpha val="50000"/>
                </a:srgbClr>
              </a:gs>
            </a:gsLst>
            <a:lin ang="10800000" scaled="1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846DD4-9738-6097-230F-E9693ED51F00}"/>
              </a:ext>
            </a:extLst>
          </p:cNvPr>
          <p:cNvSpPr/>
          <p:nvPr/>
        </p:nvSpPr>
        <p:spPr>
          <a:xfrm>
            <a:off x="0" y="0"/>
            <a:ext cx="12192000" cy="383682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  <a:effectLst>
            <a:outerShdw blurRad="1524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>
                <a:gsLst>
                  <a:gs pos="0">
                    <a:srgbClr val="E03643">
                      <a:alpha val="0"/>
                    </a:srgbClr>
                  </a:gs>
                  <a:gs pos="73000">
                    <a:srgbClr val="E03643"/>
                  </a:gs>
                </a:gsLst>
                <a:lin ang="16200000" scaled="1"/>
              </a:gra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8BAFDCE-6860-2D26-A403-B143C0F24DD4}"/>
              </a:ext>
            </a:extLst>
          </p:cNvPr>
          <p:cNvSpPr txBox="1">
            <a:spLocks/>
          </p:cNvSpPr>
          <p:nvPr/>
        </p:nvSpPr>
        <p:spPr>
          <a:xfrm>
            <a:off x="442913" y="489015"/>
            <a:ext cx="11377611" cy="884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dirty="0"/>
              <a:t>Advantages &amp; Disadvantages</a:t>
            </a:r>
            <a:endParaRPr lang="en-ID" dirty="0"/>
          </a:p>
        </p:txBody>
      </p:sp>
      <p:pic>
        <p:nvPicPr>
          <p:cNvPr id="62" name="Picture 61" title="Dots Connecting Lines">
            <a:hlinkClick r:id="" action="ppaction://media"/>
            <a:extLst>
              <a:ext uri="{FF2B5EF4-FFF2-40B4-BE49-F238E27FC236}">
                <a16:creationId xmlns:a16="http://schemas.microsoft.com/office/drawing/2014/main" id="{8E5F4D05-3265-0AC7-F707-166A94E29A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524" t="12806" r="2060" b="2216"/>
          <a:stretch/>
        </p:blipFill>
        <p:spPr>
          <a:xfrm>
            <a:off x="1730479" y="1747388"/>
            <a:ext cx="8288593" cy="4152182"/>
          </a:xfrm>
          <a:custGeom>
            <a:avLst/>
            <a:gdLst>
              <a:gd name="connsiteX0" fmla="*/ 1118058 w 8288593"/>
              <a:gd name="connsiteY0" fmla="*/ 0 h 4152182"/>
              <a:gd name="connsiteX1" fmla="*/ 7170535 w 8288593"/>
              <a:gd name="connsiteY1" fmla="*/ 0 h 4152182"/>
              <a:gd name="connsiteX2" fmla="*/ 8288593 w 8288593"/>
              <a:gd name="connsiteY2" fmla="*/ 1118058 h 4152182"/>
              <a:gd name="connsiteX3" fmla="*/ 8288593 w 8288593"/>
              <a:gd name="connsiteY3" fmla="*/ 3034124 h 4152182"/>
              <a:gd name="connsiteX4" fmla="*/ 7170535 w 8288593"/>
              <a:gd name="connsiteY4" fmla="*/ 4152182 h 4152182"/>
              <a:gd name="connsiteX5" fmla="*/ 1118058 w 8288593"/>
              <a:gd name="connsiteY5" fmla="*/ 4152182 h 4152182"/>
              <a:gd name="connsiteX6" fmla="*/ 0 w 8288593"/>
              <a:gd name="connsiteY6" fmla="*/ 3034124 h 4152182"/>
              <a:gd name="connsiteX7" fmla="*/ 0 w 8288593"/>
              <a:gd name="connsiteY7" fmla="*/ 1118058 h 4152182"/>
              <a:gd name="connsiteX8" fmla="*/ 1118058 w 8288593"/>
              <a:gd name="connsiteY8" fmla="*/ 0 h 4152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88593" h="4152182">
                <a:moveTo>
                  <a:pt x="1118058" y="0"/>
                </a:moveTo>
                <a:lnTo>
                  <a:pt x="7170535" y="0"/>
                </a:lnTo>
                <a:cubicBezTo>
                  <a:pt x="7788021" y="0"/>
                  <a:pt x="8288593" y="500572"/>
                  <a:pt x="8288593" y="1118058"/>
                </a:cubicBezTo>
                <a:lnTo>
                  <a:pt x="8288593" y="3034124"/>
                </a:lnTo>
                <a:cubicBezTo>
                  <a:pt x="8288593" y="3651610"/>
                  <a:pt x="7788021" y="4152182"/>
                  <a:pt x="7170535" y="4152182"/>
                </a:cubicBezTo>
                <a:lnTo>
                  <a:pt x="1118058" y="4152182"/>
                </a:lnTo>
                <a:cubicBezTo>
                  <a:pt x="500572" y="4152182"/>
                  <a:pt x="0" y="3651610"/>
                  <a:pt x="0" y="3034124"/>
                </a:cubicBezTo>
                <a:lnTo>
                  <a:pt x="0" y="1118058"/>
                </a:lnTo>
                <a:cubicBezTo>
                  <a:pt x="0" y="500572"/>
                  <a:pt x="500572" y="0"/>
                  <a:pt x="1118058" y="0"/>
                </a:cubicBezTo>
                <a:close/>
              </a:path>
            </a:pathLst>
          </a:cu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87F94D5-7C2F-CBAE-3B73-5F6AAD1C4576}"/>
              </a:ext>
            </a:extLst>
          </p:cNvPr>
          <p:cNvSpPr/>
          <p:nvPr/>
        </p:nvSpPr>
        <p:spPr>
          <a:xfrm>
            <a:off x="1346479" y="2984360"/>
            <a:ext cx="383998" cy="16782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ID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334D00A-A789-95E2-07DD-872A2C69357E}"/>
              </a:ext>
            </a:extLst>
          </p:cNvPr>
          <p:cNvSpPr/>
          <p:nvPr/>
        </p:nvSpPr>
        <p:spPr>
          <a:xfrm flipH="1" flipV="1">
            <a:off x="10019070" y="2984360"/>
            <a:ext cx="383998" cy="16782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ID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F0347F2-3DB4-EA46-14A2-3F90C31EC4C2}"/>
              </a:ext>
            </a:extLst>
          </p:cNvPr>
          <p:cNvSpPr/>
          <p:nvPr/>
        </p:nvSpPr>
        <p:spPr>
          <a:xfrm>
            <a:off x="1730477" y="1747388"/>
            <a:ext cx="8288593" cy="4152182"/>
          </a:xfrm>
          <a:prstGeom prst="roundRect">
            <a:avLst>
              <a:gd name="adj" fmla="val 26927"/>
            </a:avLst>
          </a:prstGeom>
          <a:noFill/>
          <a:ln w="44450">
            <a:gradFill flip="none" rotWithShape="1">
              <a:gsLst>
                <a:gs pos="0">
                  <a:srgbClr val="1F55DE">
                    <a:alpha val="90000"/>
                  </a:srgbClr>
                </a:gs>
                <a:gs pos="100000">
                  <a:srgbClr val="3EC973">
                    <a:alpha val="75000"/>
                  </a:srgbClr>
                </a:gs>
              </a:gsLst>
              <a:lin ang="8100000" scaled="1"/>
              <a:tileRect/>
            </a:gradFill>
          </a:ln>
          <a:effectLst>
            <a:outerShdw blurRad="1524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: Top Corners Rounded 63">
            <a:extLst>
              <a:ext uri="{FF2B5EF4-FFF2-40B4-BE49-F238E27FC236}">
                <a16:creationId xmlns:a16="http://schemas.microsoft.com/office/drawing/2014/main" id="{D24C91B5-47EA-E333-FCED-51C939FDF959}"/>
              </a:ext>
            </a:extLst>
          </p:cNvPr>
          <p:cNvSpPr/>
          <p:nvPr/>
        </p:nvSpPr>
        <p:spPr>
          <a:xfrm flipV="1">
            <a:off x="5924943" y="2501241"/>
            <a:ext cx="3709044" cy="2880000"/>
          </a:xfrm>
          <a:prstGeom prst="round2SameRect">
            <a:avLst/>
          </a:prstGeom>
          <a:gradFill flip="none" rotWithShape="1">
            <a:gsLst>
              <a:gs pos="0">
                <a:srgbClr val="E03643">
                  <a:alpha val="0"/>
                </a:srgbClr>
              </a:gs>
              <a:gs pos="86000">
                <a:srgbClr val="E03643"/>
              </a:gs>
            </a:gsLst>
            <a:lin ang="16200000" scaled="1"/>
            <a:tileRect/>
          </a:gra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gradFill>
                <a:gsLst>
                  <a:gs pos="0">
                    <a:srgbClr val="E03643">
                      <a:alpha val="0"/>
                    </a:srgbClr>
                  </a:gs>
                  <a:gs pos="36000">
                    <a:srgbClr val="E03643"/>
                  </a:gs>
                </a:gsLst>
                <a:lin ang="16200000" scaled="1"/>
              </a:gradFill>
            </a:endParaRPr>
          </a:p>
        </p:txBody>
      </p:sp>
      <p:sp>
        <p:nvSpPr>
          <p:cNvPr id="67" name="Rectangle: Top Corners Rounded 66">
            <a:extLst>
              <a:ext uri="{FF2B5EF4-FFF2-40B4-BE49-F238E27FC236}">
                <a16:creationId xmlns:a16="http://schemas.microsoft.com/office/drawing/2014/main" id="{69835659-C691-45D4-49EE-9B8DFB85746C}"/>
              </a:ext>
            </a:extLst>
          </p:cNvPr>
          <p:cNvSpPr/>
          <p:nvPr/>
        </p:nvSpPr>
        <p:spPr>
          <a:xfrm flipV="1">
            <a:off x="2115560" y="2501241"/>
            <a:ext cx="3709044" cy="2880000"/>
          </a:xfrm>
          <a:prstGeom prst="round2SameRect">
            <a:avLst/>
          </a:prstGeom>
          <a:gradFill flip="none" rotWithShape="1">
            <a:gsLst>
              <a:gs pos="0">
                <a:srgbClr val="1F55DE">
                  <a:alpha val="85000"/>
                </a:srgbClr>
              </a:gs>
              <a:gs pos="100000">
                <a:srgbClr val="1F55DE">
                  <a:alpha val="0"/>
                </a:srgbClr>
              </a:gs>
            </a:gsLst>
            <a:lin ang="5400000" scaled="1"/>
            <a:tileRect/>
          </a:gra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B2BB5A-FB81-2C4D-B05A-7AD6B1BC211B}"/>
              </a:ext>
            </a:extLst>
          </p:cNvPr>
          <p:cNvSpPr txBox="1"/>
          <p:nvPr/>
        </p:nvSpPr>
        <p:spPr>
          <a:xfrm>
            <a:off x="2156051" y="2629423"/>
            <a:ext cx="3628062" cy="2624704"/>
          </a:xfrm>
          <a:prstGeom prst="rect">
            <a:avLst/>
          </a:prstGeom>
          <a:noFill/>
        </p:spPr>
        <p:txBody>
          <a:bodyPr wrap="square" lIns="108000" tIns="0" rIns="108000" bIns="0" rtlCol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Virtual reality helps in exploring places without actually being there</a:t>
            </a:r>
          </a:p>
          <a:p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The education system has been improved</a:t>
            </a:r>
          </a:p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It creates a realistic world</a:t>
            </a:r>
          </a:p>
          <a:p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Help in providing training</a:t>
            </a:r>
          </a:p>
          <a:p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Lowest risk</a:t>
            </a:r>
          </a:p>
          <a:p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Increases interest and engagement toward a subject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776F155-4D60-D8B4-22C1-4EAD94942122}"/>
              </a:ext>
            </a:extLst>
          </p:cNvPr>
          <p:cNvSpPr txBox="1"/>
          <p:nvPr/>
        </p:nvSpPr>
        <p:spPr>
          <a:xfrm>
            <a:off x="2782096" y="2041675"/>
            <a:ext cx="2272241" cy="325650"/>
          </a:xfrm>
          <a:prstGeom prst="rect">
            <a:avLst/>
          </a:prstGeom>
          <a:noFill/>
        </p:spPr>
        <p:txBody>
          <a:bodyPr wrap="square" lIns="108000" tIns="0" rIns="108000" bIns="0" rtlCol="0" anchor="ctr" anchorCtr="0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Advantages</a:t>
            </a:r>
          </a:p>
        </p:txBody>
      </p:sp>
      <p:sp>
        <p:nvSpPr>
          <p:cNvPr id="97" name="Slide Number Placeholder 3">
            <a:extLst>
              <a:ext uri="{FF2B5EF4-FFF2-40B4-BE49-F238E27FC236}">
                <a16:creationId xmlns:a16="http://schemas.microsoft.com/office/drawing/2014/main" id="{228B6309-490F-CD83-CFEE-2A316705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4" y="6356350"/>
            <a:ext cx="2743200" cy="365125"/>
          </a:xfrm>
        </p:spPr>
        <p:txBody>
          <a:bodyPr/>
          <a:lstStyle/>
          <a:p>
            <a:fld id="{C91B7D3A-888D-42B2-A743-ECCEF02EFA39}" type="slidenum">
              <a:rPr lang="en-ID" smtClean="0"/>
              <a:pPr/>
              <a:t>6</a:t>
            </a:fld>
            <a:endParaRPr lang="en-ID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673AA6-50A0-4D15-B7AC-67698CBCE862}"/>
              </a:ext>
            </a:extLst>
          </p:cNvPr>
          <p:cNvSpPr txBox="1"/>
          <p:nvPr/>
        </p:nvSpPr>
        <p:spPr>
          <a:xfrm>
            <a:off x="6366506" y="1941839"/>
            <a:ext cx="2825917" cy="525322"/>
          </a:xfrm>
          <a:prstGeom prst="rect">
            <a:avLst/>
          </a:prstGeom>
          <a:noFill/>
        </p:spPr>
        <p:txBody>
          <a:bodyPr wrap="square" lIns="108000" tIns="0" rIns="108000" bIns="0" rtlCol="0" anchor="ctr" anchorCtr="0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Disadvantages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365772-F5E3-4A49-8088-1EF3D421F0FB}"/>
              </a:ext>
            </a:extLst>
          </p:cNvPr>
          <p:cNvSpPr txBox="1"/>
          <p:nvPr/>
        </p:nvSpPr>
        <p:spPr>
          <a:xfrm>
            <a:off x="5924941" y="2628889"/>
            <a:ext cx="3628062" cy="2624704"/>
          </a:xfrm>
          <a:prstGeom prst="rect">
            <a:avLst/>
          </a:prstGeom>
          <a:noFill/>
        </p:spPr>
        <p:txBody>
          <a:bodyPr wrap="square" lIns="108000" tIns="0" rIns="108000" bIns="0" rtlCol="0" anchor="t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Implementation is expensive</a:t>
            </a:r>
          </a:p>
          <a:p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Technology is complex</a:t>
            </a:r>
          </a:p>
          <a:p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Impact on the real human body</a:t>
            </a:r>
          </a:p>
          <a:p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Not engaged in the real world</a:t>
            </a:r>
          </a:p>
          <a:p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Psychological damage</a:t>
            </a:r>
          </a:p>
          <a:p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Addiction to Virtual Reality</a:t>
            </a:r>
          </a:p>
        </p:txBody>
      </p:sp>
      <p:sp>
        <p:nvSpPr>
          <p:cNvPr id="40" name="Action Button: Go Home 3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1B354C4-1660-490D-885A-1805CF13C784}"/>
              </a:ext>
            </a:extLst>
          </p:cNvPr>
          <p:cNvSpPr/>
          <p:nvPr/>
        </p:nvSpPr>
        <p:spPr>
          <a:xfrm>
            <a:off x="11218495" y="397421"/>
            <a:ext cx="693142" cy="601884"/>
          </a:xfrm>
          <a:prstGeom prst="actionButtonHom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9980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7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val 71">
            <a:extLst>
              <a:ext uri="{FF2B5EF4-FFF2-40B4-BE49-F238E27FC236}">
                <a16:creationId xmlns:a16="http://schemas.microsoft.com/office/drawing/2014/main" id="{3EDDF76E-C61E-A3EA-5240-2A5FB0DDC423}"/>
              </a:ext>
            </a:extLst>
          </p:cNvPr>
          <p:cNvSpPr/>
          <p:nvPr/>
        </p:nvSpPr>
        <p:spPr>
          <a:xfrm>
            <a:off x="5189144" y="3520155"/>
            <a:ext cx="775190" cy="775189"/>
          </a:xfrm>
          <a:prstGeom prst="ellipse">
            <a:avLst/>
          </a:prstGeom>
          <a:gradFill flip="none" rotWithShape="1">
            <a:gsLst>
              <a:gs pos="48000">
                <a:srgbClr val="1F55DE">
                  <a:alpha val="40000"/>
                </a:srgbClr>
              </a:gs>
              <a:gs pos="99000">
                <a:srgbClr val="1F55DE">
                  <a:alpha val="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46100" dist="254000" dir="2700000" sx="102000" sy="102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FA84B2-BE29-E003-BD04-ACA6D4A6D320}"/>
              </a:ext>
            </a:extLst>
          </p:cNvPr>
          <p:cNvSpPr/>
          <p:nvPr/>
        </p:nvSpPr>
        <p:spPr>
          <a:xfrm>
            <a:off x="5189144" y="4471131"/>
            <a:ext cx="775190" cy="775189"/>
          </a:xfrm>
          <a:prstGeom prst="ellipse">
            <a:avLst/>
          </a:prstGeom>
          <a:gradFill flip="none" rotWithShape="1">
            <a:gsLst>
              <a:gs pos="48000">
                <a:srgbClr val="1F55DE">
                  <a:alpha val="40000"/>
                </a:srgbClr>
              </a:gs>
              <a:gs pos="99000">
                <a:srgbClr val="1F55DE">
                  <a:alpha val="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46100" dist="254000" dir="2700000" sx="102000" sy="102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C657CC4-D709-23B7-FE64-1C96D2C83A33}"/>
              </a:ext>
            </a:extLst>
          </p:cNvPr>
          <p:cNvSpPr/>
          <p:nvPr/>
        </p:nvSpPr>
        <p:spPr>
          <a:xfrm>
            <a:off x="5189144" y="5397723"/>
            <a:ext cx="775190" cy="775189"/>
          </a:xfrm>
          <a:prstGeom prst="ellipse">
            <a:avLst/>
          </a:prstGeom>
          <a:gradFill flip="none" rotWithShape="1">
            <a:gsLst>
              <a:gs pos="48000">
                <a:srgbClr val="1F55DE">
                  <a:alpha val="40000"/>
                </a:srgbClr>
              </a:gs>
              <a:gs pos="99000">
                <a:srgbClr val="1F55DE">
                  <a:alpha val="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46100" dist="254000" dir="2700000" sx="102000" sy="102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/>
          </a:p>
        </p:txBody>
      </p:sp>
      <p:pic>
        <p:nvPicPr>
          <p:cNvPr id="12" name="Picture 11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A9D42B4F-7241-6806-A484-3A1DE4D68F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9" b="19570"/>
          <a:stretch/>
        </p:blipFill>
        <p:spPr>
          <a:xfrm>
            <a:off x="0" y="0"/>
            <a:ext cx="12192000" cy="2819400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DB6421E-AF7E-5485-1E72-A030CF3E9315}"/>
              </a:ext>
            </a:extLst>
          </p:cNvPr>
          <p:cNvSpPr/>
          <p:nvPr/>
        </p:nvSpPr>
        <p:spPr>
          <a:xfrm>
            <a:off x="2670338" y="0"/>
            <a:ext cx="796475" cy="2165925"/>
          </a:xfrm>
          <a:custGeom>
            <a:avLst/>
            <a:gdLst>
              <a:gd name="connsiteX0" fmla="*/ 0 w 796475"/>
              <a:gd name="connsiteY0" fmla="*/ 0 h 2165925"/>
              <a:gd name="connsiteX1" fmla="*/ 561183 w 796475"/>
              <a:gd name="connsiteY1" fmla="*/ 0 h 2165925"/>
              <a:gd name="connsiteX2" fmla="*/ 563153 w 796475"/>
              <a:gd name="connsiteY2" fmla="*/ 3243 h 2165925"/>
              <a:gd name="connsiteX3" fmla="*/ 796475 w 796475"/>
              <a:gd name="connsiteY3" fmla="*/ 924702 h 2165925"/>
              <a:gd name="connsiteX4" fmla="*/ 466323 w 796475"/>
              <a:gd name="connsiteY4" fmla="*/ 2005551 h 2165925"/>
              <a:gd name="connsiteX5" fmla="*/ 334005 w 796475"/>
              <a:gd name="connsiteY5" fmla="*/ 2165925 h 2165925"/>
              <a:gd name="connsiteX6" fmla="*/ 379826 w 796475"/>
              <a:gd name="connsiteY6" fmla="*/ 2081503 h 2165925"/>
              <a:gd name="connsiteX7" fmla="*/ 531742 w 796475"/>
              <a:gd name="connsiteY7" fmla="*/ 1329029 h 2165925"/>
              <a:gd name="connsiteX8" fmla="*/ 90303 w 796475"/>
              <a:gd name="connsiteY8" fmla="*/ 99359 h 216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475" h="2165925">
                <a:moveTo>
                  <a:pt x="0" y="0"/>
                </a:moveTo>
                <a:lnTo>
                  <a:pt x="561183" y="0"/>
                </a:lnTo>
                <a:lnTo>
                  <a:pt x="563153" y="3243"/>
                </a:lnTo>
                <a:cubicBezTo>
                  <a:pt x="711953" y="277159"/>
                  <a:pt x="796475" y="591060"/>
                  <a:pt x="796475" y="924702"/>
                </a:cubicBezTo>
                <a:cubicBezTo>
                  <a:pt x="796475" y="1325072"/>
                  <a:pt x="674763" y="1697018"/>
                  <a:pt x="466323" y="2005551"/>
                </a:cubicBezTo>
                <a:lnTo>
                  <a:pt x="334005" y="2165925"/>
                </a:lnTo>
                <a:lnTo>
                  <a:pt x="379826" y="2081503"/>
                </a:lnTo>
                <a:cubicBezTo>
                  <a:pt x="477647" y="1850221"/>
                  <a:pt x="531742" y="1595944"/>
                  <a:pt x="531742" y="1329029"/>
                </a:cubicBezTo>
                <a:cubicBezTo>
                  <a:pt x="531742" y="861930"/>
                  <a:pt x="366079" y="433523"/>
                  <a:pt x="90303" y="99359"/>
                </a:cubicBezTo>
                <a:close/>
              </a:path>
            </a:pathLst>
          </a:custGeom>
          <a:gradFill>
            <a:gsLst>
              <a:gs pos="0">
                <a:srgbClr val="1F55DE">
                  <a:alpha val="0"/>
                </a:srgbClr>
              </a:gs>
              <a:gs pos="100000">
                <a:srgbClr val="3EC973">
                  <a:alpha val="5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32D226-678C-9A17-21F9-E42A6034F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10" y="4114830"/>
            <a:ext cx="5329084" cy="256578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ID" sz="5400" dirty="0">
                <a:solidFill>
                  <a:schemeClr val="bg1"/>
                </a:solidFill>
              </a:rPr>
              <a:t>REFERENCES &amp; SOURCES</a:t>
            </a:r>
            <a:br>
              <a:rPr lang="en-ID" sz="5400" dirty="0">
                <a:solidFill>
                  <a:schemeClr val="bg1"/>
                </a:solidFill>
              </a:rPr>
            </a:br>
            <a:r>
              <a:rPr lang="en-ID" sz="5400" dirty="0">
                <a:solidFill>
                  <a:schemeClr val="bg1"/>
                </a:solidFill>
              </a:rPr>
              <a:t>THANK YOU </a:t>
            </a:r>
            <a:br>
              <a:rPr lang="en-ID" sz="5400" dirty="0">
                <a:solidFill>
                  <a:schemeClr val="bg1"/>
                </a:solidFill>
              </a:rPr>
            </a:br>
            <a:r>
              <a:rPr lang="en-ID" sz="5400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en-ID" sz="5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9293A-1653-5755-B812-F46EE013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7</a:t>
            </a:fld>
            <a:endParaRPr lang="en-ID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698A95-8D47-F467-BEBC-995B463543DD}"/>
              </a:ext>
            </a:extLst>
          </p:cNvPr>
          <p:cNvSpPr/>
          <p:nvPr/>
        </p:nvSpPr>
        <p:spPr>
          <a:xfrm>
            <a:off x="766916" y="2018604"/>
            <a:ext cx="1248452" cy="1248450"/>
          </a:xfrm>
          <a:prstGeom prst="ellipse">
            <a:avLst/>
          </a:prstGeom>
          <a:gradFill flip="none" rotWithShape="1">
            <a:gsLst>
              <a:gs pos="48000">
                <a:srgbClr val="1F55DE">
                  <a:alpha val="40000"/>
                </a:srgbClr>
              </a:gs>
              <a:gs pos="99000">
                <a:srgbClr val="1F55DE">
                  <a:alpha val="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46100" dist="254000" dir="2700000" sx="102000" sy="102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9D1912-41ED-94AD-DE58-35EABBB06A45}"/>
              </a:ext>
            </a:extLst>
          </p:cNvPr>
          <p:cNvSpPr/>
          <p:nvPr/>
        </p:nvSpPr>
        <p:spPr>
          <a:xfrm>
            <a:off x="981847" y="2233534"/>
            <a:ext cx="818591" cy="81859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46100" dist="254000" dir="2700000" sx="102000" sy="102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dirty="0"/>
          </a:p>
        </p:txBody>
      </p:sp>
      <p:pic>
        <p:nvPicPr>
          <p:cNvPr id="16" name="Graphic 15" descr="Virtual Reality headset outline">
            <a:extLst>
              <a:ext uri="{FF2B5EF4-FFF2-40B4-BE49-F238E27FC236}">
                <a16:creationId xmlns:a16="http://schemas.microsoft.com/office/drawing/2014/main" id="{27B7F2FB-BD7A-609C-F4CC-8BDE43B70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186" y="2303873"/>
            <a:ext cx="677913" cy="677913"/>
          </a:xfrm>
          <a:prstGeom prst="rect">
            <a:avLst/>
          </a:prstGeom>
        </p:spPr>
      </p:pic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6395BF12-D2D1-FC80-FB80-A041EE87E0C8}"/>
              </a:ext>
            </a:extLst>
          </p:cNvPr>
          <p:cNvSpPr/>
          <p:nvPr/>
        </p:nvSpPr>
        <p:spPr>
          <a:xfrm flipH="1">
            <a:off x="4861367" y="3657403"/>
            <a:ext cx="6825964" cy="54083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6B73C5-6707-D0C3-98FC-A51CFC5C5F4F}"/>
              </a:ext>
            </a:extLst>
          </p:cNvPr>
          <p:cNvCxnSpPr>
            <a:cxnSpLocks/>
          </p:cNvCxnSpPr>
          <p:nvPr/>
        </p:nvCxnSpPr>
        <p:spPr>
          <a:xfrm flipH="1">
            <a:off x="6010299" y="3927818"/>
            <a:ext cx="1758595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hlinkClick r:id="rId6"/>
            <a:extLst>
              <a:ext uri="{FF2B5EF4-FFF2-40B4-BE49-F238E27FC236}">
                <a16:creationId xmlns:a16="http://schemas.microsoft.com/office/drawing/2014/main" id="{2BA387AE-6E41-4C22-23CF-9671AABBADE0}"/>
              </a:ext>
            </a:extLst>
          </p:cNvPr>
          <p:cNvSpPr txBox="1"/>
          <p:nvPr/>
        </p:nvSpPr>
        <p:spPr>
          <a:xfrm flipH="1">
            <a:off x="8098828" y="3743153"/>
            <a:ext cx="1510029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Aplustopper</a:t>
            </a:r>
            <a:endParaRPr lang="en-US" sz="2400" i="1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2A74C91-7E0E-96CF-6A08-9C29A8467008}"/>
              </a:ext>
            </a:extLst>
          </p:cNvPr>
          <p:cNvSpPr/>
          <p:nvPr/>
        </p:nvSpPr>
        <p:spPr>
          <a:xfrm>
            <a:off x="1528100" y="2789346"/>
            <a:ext cx="469081" cy="469081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Rounded Rectangle 6">
            <a:extLst>
              <a:ext uri="{FF2B5EF4-FFF2-40B4-BE49-F238E27FC236}">
                <a16:creationId xmlns:a16="http://schemas.microsoft.com/office/drawing/2014/main" id="{304DAD4C-B280-FDD3-8A63-8453669AC0E4}"/>
              </a:ext>
            </a:extLst>
          </p:cNvPr>
          <p:cNvSpPr/>
          <p:nvPr/>
        </p:nvSpPr>
        <p:spPr>
          <a:xfrm flipH="1">
            <a:off x="4861367" y="4594952"/>
            <a:ext cx="6825964" cy="54083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264B70-DB38-C0E7-3687-C14F1EE07BF8}"/>
              </a:ext>
            </a:extLst>
          </p:cNvPr>
          <p:cNvCxnSpPr>
            <a:cxnSpLocks/>
          </p:cNvCxnSpPr>
          <p:nvPr/>
        </p:nvCxnSpPr>
        <p:spPr>
          <a:xfrm flipH="1">
            <a:off x="6010299" y="4865367"/>
            <a:ext cx="1758595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hlinkClick r:id="rId7"/>
            <a:extLst>
              <a:ext uri="{FF2B5EF4-FFF2-40B4-BE49-F238E27FC236}">
                <a16:creationId xmlns:a16="http://schemas.microsoft.com/office/drawing/2014/main" id="{6F31FBB1-1670-F182-1C43-416A36996A99}"/>
              </a:ext>
            </a:extLst>
          </p:cNvPr>
          <p:cNvSpPr txBox="1"/>
          <p:nvPr/>
        </p:nvSpPr>
        <p:spPr>
          <a:xfrm flipH="1">
            <a:off x="8098828" y="4680702"/>
            <a:ext cx="1008931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Trioblog</a:t>
            </a:r>
            <a:endParaRPr lang="en-US" sz="2400" i="1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ounded Rectangle 6">
            <a:extLst>
              <a:ext uri="{FF2B5EF4-FFF2-40B4-BE49-F238E27FC236}">
                <a16:creationId xmlns:a16="http://schemas.microsoft.com/office/drawing/2014/main" id="{80984BE6-3FA2-1BB5-B7E9-6D520E15333C}"/>
              </a:ext>
            </a:extLst>
          </p:cNvPr>
          <p:cNvSpPr/>
          <p:nvPr/>
        </p:nvSpPr>
        <p:spPr>
          <a:xfrm flipH="1">
            <a:off x="4861367" y="5532501"/>
            <a:ext cx="6825964" cy="54083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358120-760D-A184-1C89-6A7B50ED2A95}"/>
              </a:ext>
            </a:extLst>
          </p:cNvPr>
          <p:cNvCxnSpPr>
            <a:cxnSpLocks/>
          </p:cNvCxnSpPr>
          <p:nvPr/>
        </p:nvCxnSpPr>
        <p:spPr>
          <a:xfrm flipH="1">
            <a:off x="6010299" y="5802917"/>
            <a:ext cx="1758595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hlinkClick r:id="rId8"/>
            <a:extLst>
              <a:ext uri="{FF2B5EF4-FFF2-40B4-BE49-F238E27FC236}">
                <a16:creationId xmlns:a16="http://schemas.microsoft.com/office/drawing/2014/main" id="{557B9A1F-81EF-BBE3-1FAF-97E233F0457F}"/>
              </a:ext>
            </a:extLst>
          </p:cNvPr>
          <p:cNvSpPr txBox="1"/>
          <p:nvPr/>
        </p:nvSpPr>
        <p:spPr>
          <a:xfrm flipH="1">
            <a:off x="8098828" y="5618252"/>
            <a:ext cx="1316066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RexTheme</a:t>
            </a:r>
            <a:endParaRPr lang="en-US" sz="2400" i="1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9EAD1C7-49F1-4D19-E4B3-0ACE6E6FF5CA}"/>
              </a:ext>
            </a:extLst>
          </p:cNvPr>
          <p:cNvGrpSpPr/>
          <p:nvPr/>
        </p:nvGrpSpPr>
        <p:grpSpPr>
          <a:xfrm>
            <a:off x="5414518" y="3742763"/>
            <a:ext cx="346076" cy="346076"/>
            <a:chOff x="8447088" y="1450976"/>
            <a:chExt cx="346076" cy="346076"/>
          </a:xfrm>
        </p:grpSpPr>
        <p:sp>
          <p:nvSpPr>
            <p:cNvPr id="33" name="Freeform 154">
              <a:extLst>
                <a:ext uri="{FF2B5EF4-FFF2-40B4-BE49-F238E27FC236}">
                  <a16:creationId xmlns:a16="http://schemas.microsoft.com/office/drawing/2014/main" id="{9F894A0F-DB3A-9AA8-6D70-CA45BB4CD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8" y="1555751"/>
              <a:ext cx="195263" cy="150813"/>
            </a:xfrm>
            <a:custGeom>
              <a:avLst/>
              <a:gdLst>
                <a:gd name="T0" fmla="*/ 52 w 52"/>
                <a:gd name="T1" fmla="*/ 34 h 40"/>
                <a:gd name="T2" fmla="*/ 46 w 52"/>
                <a:gd name="T3" fmla="*/ 40 h 40"/>
                <a:gd name="T4" fmla="*/ 6 w 52"/>
                <a:gd name="T5" fmla="*/ 40 h 40"/>
                <a:gd name="T6" fmla="*/ 0 w 52"/>
                <a:gd name="T7" fmla="*/ 34 h 40"/>
                <a:gd name="T8" fmla="*/ 0 w 52"/>
                <a:gd name="T9" fmla="*/ 6 h 40"/>
                <a:gd name="T10" fmla="*/ 6 w 52"/>
                <a:gd name="T11" fmla="*/ 0 h 40"/>
                <a:gd name="T12" fmla="*/ 46 w 52"/>
                <a:gd name="T13" fmla="*/ 0 h 40"/>
                <a:gd name="T14" fmla="*/ 52 w 52"/>
                <a:gd name="T15" fmla="*/ 6 h 40"/>
                <a:gd name="T16" fmla="*/ 52 w 52"/>
                <a:gd name="T17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34"/>
                  </a:moveTo>
                  <a:cubicBezTo>
                    <a:pt x="52" y="37"/>
                    <a:pt x="49" y="40"/>
                    <a:pt x="4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3" y="40"/>
                    <a:pt x="0" y="37"/>
                    <a:pt x="0" y="3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52" y="3"/>
                    <a:pt x="52" y="6"/>
                  </a:cubicBezTo>
                  <a:lnTo>
                    <a:pt x="52" y="34"/>
                  </a:ln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155">
              <a:extLst>
                <a:ext uri="{FF2B5EF4-FFF2-40B4-BE49-F238E27FC236}">
                  <a16:creationId xmlns:a16="http://schemas.microsoft.com/office/drawing/2014/main" id="{E12561E6-04DC-DB1C-7F42-49183CB25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451" y="1593851"/>
              <a:ext cx="134938" cy="52388"/>
            </a:xfrm>
            <a:custGeom>
              <a:avLst/>
              <a:gdLst>
                <a:gd name="T0" fmla="*/ 85 w 85"/>
                <a:gd name="T1" fmla="*/ 0 h 33"/>
                <a:gd name="T2" fmla="*/ 42 w 85"/>
                <a:gd name="T3" fmla="*/ 33 h 33"/>
                <a:gd name="T4" fmla="*/ 0 w 85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33">
                  <a:moveTo>
                    <a:pt x="85" y="0"/>
                  </a:moveTo>
                  <a:lnTo>
                    <a:pt x="42" y="33"/>
                  </a:ln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Line 156">
              <a:extLst>
                <a:ext uri="{FF2B5EF4-FFF2-40B4-BE49-F238E27FC236}">
                  <a16:creationId xmlns:a16="http://schemas.microsoft.com/office/drawing/2014/main" id="{012D1683-8EF2-DD66-B6C2-1FDA333BE4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642351" y="1631951"/>
              <a:ext cx="46038" cy="36513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Line 157">
              <a:extLst>
                <a:ext uri="{FF2B5EF4-FFF2-40B4-BE49-F238E27FC236}">
                  <a16:creationId xmlns:a16="http://schemas.microsoft.com/office/drawing/2014/main" id="{A169B004-5E3D-98F8-D889-3D6FA4516B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3451" y="1631951"/>
              <a:ext cx="44450" cy="36513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158">
              <a:extLst>
                <a:ext uri="{FF2B5EF4-FFF2-40B4-BE49-F238E27FC236}">
                  <a16:creationId xmlns:a16="http://schemas.microsoft.com/office/drawing/2014/main" id="{C0EA3712-40F6-DFA7-D1CE-E41D3F65E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1450976"/>
              <a:ext cx="187325" cy="25400"/>
            </a:xfrm>
            <a:custGeom>
              <a:avLst/>
              <a:gdLst>
                <a:gd name="T0" fmla="*/ 50 w 50"/>
                <a:gd name="T1" fmla="*/ 7 h 7"/>
                <a:gd name="T2" fmla="*/ 25 w 50"/>
                <a:gd name="T3" fmla="*/ 0 h 7"/>
                <a:gd name="T4" fmla="*/ 0 w 50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7">
                  <a:moveTo>
                    <a:pt x="50" y="7"/>
                  </a:moveTo>
                  <a:cubicBezTo>
                    <a:pt x="43" y="3"/>
                    <a:pt x="34" y="0"/>
                    <a:pt x="25" y="0"/>
                  </a:cubicBezTo>
                  <a:cubicBezTo>
                    <a:pt x="16" y="0"/>
                    <a:pt x="7" y="3"/>
                    <a:pt x="0" y="7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159">
              <a:extLst>
                <a:ext uri="{FF2B5EF4-FFF2-40B4-BE49-F238E27FC236}">
                  <a16:creationId xmlns:a16="http://schemas.microsoft.com/office/drawing/2014/main" id="{F73AC131-5AB4-F77C-EF62-A1A2E9C19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6176" y="1530351"/>
              <a:ext cx="26988" cy="187325"/>
            </a:xfrm>
            <a:custGeom>
              <a:avLst/>
              <a:gdLst>
                <a:gd name="T0" fmla="*/ 0 w 7"/>
                <a:gd name="T1" fmla="*/ 50 h 50"/>
                <a:gd name="T2" fmla="*/ 7 w 7"/>
                <a:gd name="T3" fmla="*/ 25 h 50"/>
                <a:gd name="T4" fmla="*/ 0 w 7"/>
                <a:gd name="T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0">
                  <a:moveTo>
                    <a:pt x="0" y="50"/>
                  </a:moveTo>
                  <a:cubicBezTo>
                    <a:pt x="4" y="43"/>
                    <a:pt x="7" y="34"/>
                    <a:pt x="7" y="25"/>
                  </a:cubicBezTo>
                  <a:cubicBezTo>
                    <a:pt x="7" y="16"/>
                    <a:pt x="4" y="7"/>
                    <a:pt x="0" y="0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160">
              <a:extLst>
                <a:ext uri="{FF2B5EF4-FFF2-40B4-BE49-F238E27FC236}">
                  <a16:creationId xmlns:a16="http://schemas.microsoft.com/office/drawing/2014/main" id="{FB50B94B-9F0F-327A-0D8C-5AFE27C66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1530351"/>
              <a:ext cx="26988" cy="187325"/>
            </a:xfrm>
            <a:custGeom>
              <a:avLst/>
              <a:gdLst>
                <a:gd name="T0" fmla="*/ 7 w 7"/>
                <a:gd name="T1" fmla="*/ 0 h 50"/>
                <a:gd name="T2" fmla="*/ 0 w 7"/>
                <a:gd name="T3" fmla="*/ 25 h 50"/>
                <a:gd name="T4" fmla="*/ 7 w 7"/>
                <a:gd name="T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0">
                  <a:moveTo>
                    <a:pt x="7" y="0"/>
                  </a:moveTo>
                  <a:cubicBezTo>
                    <a:pt x="3" y="7"/>
                    <a:pt x="0" y="16"/>
                    <a:pt x="0" y="25"/>
                  </a:cubicBezTo>
                  <a:cubicBezTo>
                    <a:pt x="0" y="34"/>
                    <a:pt x="3" y="43"/>
                    <a:pt x="7" y="50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161">
              <a:extLst>
                <a:ext uri="{FF2B5EF4-FFF2-40B4-BE49-F238E27FC236}">
                  <a16:creationId xmlns:a16="http://schemas.microsoft.com/office/drawing/2014/main" id="{5EE879FC-DAA9-7AEC-46C8-9EBCFFF85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1770064"/>
              <a:ext cx="187325" cy="26988"/>
            </a:xfrm>
            <a:custGeom>
              <a:avLst/>
              <a:gdLst>
                <a:gd name="T0" fmla="*/ 0 w 50"/>
                <a:gd name="T1" fmla="*/ 0 h 7"/>
                <a:gd name="T2" fmla="*/ 25 w 50"/>
                <a:gd name="T3" fmla="*/ 7 h 7"/>
                <a:gd name="T4" fmla="*/ 50 w 50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7">
                  <a:moveTo>
                    <a:pt x="0" y="0"/>
                  </a:moveTo>
                  <a:cubicBezTo>
                    <a:pt x="7" y="4"/>
                    <a:pt x="16" y="7"/>
                    <a:pt x="25" y="7"/>
                  </a:cubicBezTo>
                  <a:cubicBezTo>
                    <a:pt x="34" y="7"/>
                    <a:pt x="43" y="4"/>
                    <a:pt x="50" y="0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Line 162">
              <a:extLst>
                <a:ext uri="{FF2B5EF4-FFF2-40B4-BE49-F238E27FC236}">
                  <a16:creationId xmlns:a16="http://schemas.microsoft.com/office/drawing/2014/main" id="{E3021650-39BA-4802-92D2-5539FAF2FE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724901" y="1728789"/>
              <a:ext cx="68263" cy="68263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Line 163">
              <a:extLst>
                <a:ext uri="{FF2B5EF4-FFF2-40B4-BE49-F238E27FC236}">
                  <a16:creationId xmlns:a16="http://schemas.microsoft.com/office/drawing/2014/main" id="{29508DC1-8325-0219-3761-B1648A4408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47088" y="1728789"/>
              <a:ext cx="68263" cy="68263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Line 164">
              <a:extLst>
                <a:ext uri="{FF2B5EF4-FFF2-40B4-BE49-F238E27FC236}">
                  <a16:creationId xmlns:a16="http://schemas.microsoft.com/office/drawing/2014/main" id="{5D78E81E-CC21-75D7-2E4B-D9F76B0812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24901" y="1450976"/>
              <a:ext cx="68263" cy="66675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Line 165">
              <a:extLst>
                <a:ext uri="{FF2B5EF4-FFF2-40B4-BE49-F238E27FC236}">
                  <a16:creationId xmlns:a16="http://schemas.microsoft.com/office/drawing/2014/main" id="{A7369651-1310-D2E0-E9E3-1ED7892485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7088" y="1450976"/>
              <a:ext cx="68263" cy="66675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8A77A89-0250-D131-94B2-BE157367644B}"/>
              </a:ext>
            </a:extLst>
          </p:cNvPr>
          <p:cNvGrpSpPr/>
          <p:nvPr/>
        </p:nvGrpSpPr>
        <p:grpSpPr>
          <a:xfrm>
            <a:off x="5437537" y="4689215"/>
            <a:ext cx="300038" cy="346075"/>
            <a:chOff x="7019925" y="2171701"/>
            <a:chExt cx="300038" cy="346075"/>
          </a:xfrm>
        </p:grpSpPr>
        <p:sp>
          <p:nvSpPr>
            <p:cNvPr id="50" name="Freeform 24">
              <a:extLst>
                <a:ext uri="{FF2B5EF4-FFF2-40B4-BE49-F238E27FC236}">
                  <a16:creationId xmlns:a16="http://schemas.microsoft.com/office/drawing/2014/main" id="{56EDA7F1-A7C7-B30A-59EC-1C13893FF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2276476"/>
              <a:ext cx="184150" cy="184150"/>
            </a:xfrm>
            <a:custGeom>
              <a:avLst/>
              <a:gdLst>
                <a:gd name="T0" fmla="*/ 19 w 49"/>
                <a:gd name="T1" fmla="*/ 15 h 49"/>
                <a:gd name="T2" fmla="*/ 19 w 49"/>
                <a:gd name="T3" fmla="*/ 8 h 49"/>
                <a:gd name="T4" fmla="*/ 13 w 49"/>
                <a:gd name="T5" fmla="*/ 2 h 49"/>
                <a:gd name="T6" fmla="*/ 6 w 49"/>
                <a:gd name="T7" fmla="*/ 2 h 49"/>
                <a:gd name="T8" fmla="*/ 3 w 49"/>
                <a:gd name="T9" fmla="*/ 5 h 49"/>
                <a:gd name="T10" fmla="*/ 2 w 49"/>
                <a:gd name="T11" fmla="*/ 15 h 49"/>
                <a:gd name="T12" fmla="*/ 35 w 49"/>
                <a:gd name="T13" fmla="*/ 47 h 49"/>
                <a:gd name="T14" fmla="*/ 45 w 49"/>
                <a:gd name="T15" fmla="*/ 46 h 49"/>
                <a:gd name="T16" fmla="*/ 48 w 49"/>
                <a:gd name="T17" fmla="*/ 44 h 49"/>
                <a:gd name="T18" fmla="*/ 48 w 49"/>
                <a:gd name="T19" fmla="*/ 36 h 49"/>
                <a:gd name="T20" fmla="*/ 42 w 49"/>
                <a:gd name="T21" fmla="*/ 31 h 49"/>
                <a:gd name="T22" fmla="*/ 35 w 49"/>
                <a:gd name="T23" fmla="*/ 31 h 49"/>
                <a:gd name="T24" fmla="*/ 33 w 49"/>
                <a:gd name="T25" fmla="*/ 33 h 49"/>
                <a:gd name="T26" fmla="*/ 17 w 49"/>
                <a:gd name="T27" fmla="*/ 16 h 49"/>
                <a:gd name="T28" fmla="*/ 19 w 49"/>
                <a:gd name="T29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9">
                  <a:moveTo>
                    <a:pt x="19" y="15"/>
                  </a:moveTo>
                  <a:cubicBezTo>
                    <a:pt x="21" y="13"/>
                    <a:pt x="21" y="9"/>
                    <a:pt x="19" y="8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0"/>
                    <a:pt x="8" y="0"/>
                    <a:pt x="6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0" y="12"/>
                    <a:pt x="2" y="15"/>
                  </a:cubicBezTo>
                  <a:cubicBezTo>
                    <a:pt x="11" y="28"/>
                    <a:pt x="22" y="39"/>
                    <a:pt x="35" y="47"/>
                  </a:cubicBezTo>
                  <a:cubicBezTo>
                    <a:pt x="38" y="49"/>
                    <a:pt x="42" y="49"/>
                    <a:pt x="45" y="46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9" y="42"/>
                    <a:pt x="49" y="38"/>
                    <a:pt x="48" y="36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0" y="29"/>
                    <a:pt x="37" y="29"/>
                    <a:pt x="35" y="31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27" y="28"/>
                    <a:pt x="22" y="22"/>
                    <a:pt x="17" y="16"/>
                  </a:cubicBezTo>
                  <a:lnTo>
                    <a:pt x="19" y="15"/>
                  </a:ln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101C369D-CA61-FB1D-F0B1-A86F6227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0" y="2171701"/>
              <a:ext cx="284163" cy="346075"/>
            </a:xfrm>
            <a:custGeom>
              <a:avLst/>
              <a:gdLst>
                <a:gd name="T0" fmla="*/ 76 w 76"/>
                <a:gd name="T1" fmla="*/ 0 h 92"/>
                <a:gd name="T2" fmla="*/ 8 w 76"/>
                <a:gd name="T3" fmla="*/ 0 h 92"/>
                <a:gd name="T4" fmla="*/ 0 w 76"/>
                <a:gd name="T5" fmla="*/ 8 h 92"/>
                <a:gd name="T6" fmla="*/ 8 w 76"/>
                <a:gd name="T7" fmla="*/ 16 h 92"/>
                <a:gd name="T8" fmla="*/ 76 w 76"/>
                <a:gd name="T9" fmla="*/ 16 h 92"/>
                <a:gd name="T10" fmla="*/ 76 w 76"/>
                <a:gd name="T11" fmla="*/ 92 h 92"/>
                <a:gd name="T12" fmla="*/ 8 w 76"/>
                <a:gd name="T13" fmla="*/ 92 h 92"/>
                <a:gd name="T14" fmla="*/ 0 w 76"/>
                <a:gd name="T15" fmla="*/ 84 h 92"/>
                <a:gd name="T16" fmla="*/ 0 w 76"/>
                <a:gd name="T17" fmla="*/ 1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92">
                  <a:moveTo>
                    <a:pt x="7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92"/>
                    <a:pt x="76" y="92"/>
                    <a:pt x="7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4" y="92"/>
                    <a:pt x="0" y="88"/>
                    <a:pt x="0" y="84"/>
                  </a:cubicBezTo>
                  <a:cubicBezTo>
                    <a:pt x="0" y="10"/>
                    <a:pt x="0" y="10"/>
                    <a:pt x="0" y="10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Line 26">
              <a:extLst>
                <a:ext uri="{FF2B5EF4-FFF2-40B4-BE49-F238E27FC236}">
                  <a16:creationId xmlns:a16="http://schemas.microsoft.com/office/drawing/2014/main" id="{3D5A1BE4-825B-638B-8780-5F1DF865B8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5963" y="2201863"/>
              <a:ext cx="239713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Line 27">
              <a:extLst>
                <a:ext uri="{FF2B5EF4-FFF2-40B4-BE49-F238E27FC236}">
                  <a16:creationId xmlns:a16="http://schemas.microsoft.com/office/drawing/2014/main" id="{302655FA-C1E6-8FD6-65D9-042CB64938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9925" y="2276476"/>
              <a:ext cx="30163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Line 28">
              <a:extLst>
                <a:ext uri="{FF2B5EF4-FFF2-40B4-BE49-F238E27FC236}">
                  <a16:creationId xmlns:a16="http://schemas.microsoft.com/office/drawing/2014/main" id="{6F9B9563-8960-FF8C-6C19-C666E3D315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9925" y="2322513"/>
              <a:ext cx="30163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Line 29">
              <a:extLst>
                <a:ext uri="{FF2B5EF4-FFF2-40B4-BE49-F238E27FC236}">
                  <a16:creationId xmlns:a16="http://schemas.microsoft.com/office/drawing/2014/main" id="{F992A039-973A-7E04-27BC-BBB7B49A9E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9925" y="2366963"/>
              <a:ext cx="30163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Line 30">
              <a:extLst>
                <a:ext uri="{FF2B5EF4-FFF2-40B4-BE49-F238E27FC236}">
                  <a16:creationId xmlns:a16="http://schemas.microsoft.com/office/drawing/2014/main" id="{E0C895D8-423F-EAB0-ABE3-4D9671A0C7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9925" y="2413001"/>
              <a:ext cx="30163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Line 31">
              <a:extLst>
                <a:ext uri="{FF2B5EF4-FFF2-40B4-BE49-F238E27FC236}">
                  <a16:creationId xmlns:a16="http://schemas.microsoft.com/office/drawing/2014/main" id="{3CE176BB-B3DF-60D8-AD53-6835C5B279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9925" y="2457451"/>
              <a:ext cx="30163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D2FE47F-F0F9-2957-17C7-06876785AB1C}"/>
              </a:ext>
            </a:extLst>
          </p:cNvPr>
          <p:cNvGrpSpPr/>
          <p:nvPr/>
        </p:nvGrpSpPr>
        <p:grpSpPr>
          <a:xfrm>
            <a:off x="5452619" y="5635666"/>
            <a:ext cx="269875" cy="346075"/>
            <a:chOff x="3429001" y="2533651"/>
            <a:chExt cx="269875" cy="346075"/>
          </a:xfrm>
        </p:grpSpPr>
        <p:sp>
          <p:nvSpPr>
            <p:cNvPr id="59" name="Rectangle 17">
              <a:extLst>
                <a:ext uri="{FF2B5EF4-FFF2-40B4-BE49-F238E27FC236}">
                  <a16:creationId xmlns:a16="http://schemas.microsoft.com/office/drawing/2014/main" id="{B5E264A1-91FF-9157-4A64-3C960AAA7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1" y="2654301"/>
              <a:ext cx="150813" cy="225425"/>
            </a:xfrm>
            <a:prstGeom prst="rect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A953C54D-E7CC-D599-1F38-B1FD4DE1F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651" y="2533651"/>
              <a:ext cx="149225" cy="346075"/>
            </a:xfrm>
            <a:custGeom>
              <a:avLst/>
              <a:gdLst>
                <a:gd name="T0" fmla="*/ 94 w 94"/>
                <a:gd name="T1" fmla="*/ 218 h 218"/>
                <a:gd name="T2" fmla="*/ 19 w 94"/>
                <a:gd name="T3" fmla="*/ 218 h 218"/>
                <a:gd name="T4" fmla="*/ 19 w 94"/>
                <a:gd name="T5" fmla="*/ 76 h 218"/>
                <a:gd name="T6" fmla="*/ 0 w 94"/>
                <a:gd name="T7" fmla="*/ 76 h 218"/>
                <a:gd name="T8" fmla="*/ 0 w 94"/>
                <a:gd name="T9" fmla="*/ 0 h 218"/>
                <a:gd name="T10" fmla="*/ 94 w 94"/>
                <a:gd name="T11" fmla="*/ 0 h 218"/>
                <a:gd name="T12" fmla="*/ 94 w 94"/>
                <a:gd name="T13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218">
                  <a:moveTo>
                    <a:pt x="94" y="218"/>
                  </a:moveTo>
                  <a:lnTo>
                    <a:pt x="19" y="218"/>
                  </a:lnTo>
                  <a:lnTo>
                    <a:pt x="19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94" y="0"/>
                  </a:lnTo>
                  <a:lnTo>
                    <a:pt x="94" y="218"/>
                  </a:ln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Rectangle 19">
              <a:extLst>
                <a:ext uri="{FF2B5EF4-FFF2-40B4-BE49-F238E27FC236}">
                  <a16:creationId xmlns:a16="http://schemas.microsoft.com/office/drawing/2014/main" id="{781901F7-0B4A-709B-CB4C-1825A51AC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4263" y="2835276"/>
              <a:ext cx="44450" cy="44450"/>
            </a:xfrm>
            <a:prstGeom prst="rect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Rectangle 20">
              <a:extLst>
                <a:ext uri="{FF2B5EF4-FFF2-40B4-BE49-F238E27FC236}">
                  <a16:creationId xmlns:a16="http://schemas.microsoft.com/office/drawing/2014/main" id="{DA241FBF-3921-5B78-8AAC-DE15403D2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2835276"/>
              <a:ext cx="44450" cy="44450"/>
            </a:xfrm>
            <a:prstGeom prst="rect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Line 21">
              <a:extLst>
                <a:ext uri="{FF2B5EF4-FFF2-40B4-BE49-F238E27FC236}">
                  <a16:creationId xmlns:a16="http://schemas.microsoft.com/office/drawing/2014/main" id="{E7C588D0-AD40-9E69-991D-6D62043D25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1" y="2684463"/>
              <a:ext cx="60325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Line 22">
              <a:extLst>
                <a:ext uri="{FF2B5EF4-FFF2-40B4-BE49-F238E27FC236}">
                  <a16:creationId xmlns:a16="http://schemas.microsoft.com/office/drawing/2014/main" id="{1BC871E8-98F5-172D-352D-A0DE28BA59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1" y="2714626"/>
              <a:ext cx="44450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Line 23">
              <a:extLst>
                <a:ext uri="{FF2B5EF4-FFF2-40B4-BE49-F238E27FC236}">
                  <a16:creationId xmlns:a16="http://schemas.microsoft.com/office/drawing/2014/main" id="{56E189F7-A599-EB6C-D3DD-6B842C8B27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9651" y="2593976"/>
              <a:ext cx="60325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Line 24">
              <a:extLst>
                <a:ext uri="{FF2B5EF4-FFF2-40B4-BE49-F238E27FC236}">
                  <a16:creationId xmlns:a16="http://schemas.microsoft.com/office/drawing/2014/main" id="{C0953BBB-A78C-3DA8-0D93-125ACC047C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9651" y="2563813"/>
              <a:ext cx="90488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Line 25">
              <a:extLst>
                <a:ext uri="{FF2B5EF4-FFF2-40B4-BE49-F238E27FC236}">
                  <a16:creationId xmlns:a16="http://schemas.microsoft.com/office/drawing/2014/main" id="{6BFFE919-38A9-E39D-7830-E4485A9BEA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9651" y="2624138"/>
              <a:ext cx="44450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Line 26">
              <a:extLst>
                <a:ext uri="{FF2B5EF4-FFF2-40B4-BE49-F238E27FC236}">
                  <a16:creationId xmlns:a16="http://schemas.microsoft.com/office/drawing/2014/main" id="{112E08A4-FE4D-1AE4-0549-70BC8B2A6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1" y="2744788"/>
              <a:ext cx="30163" cy="0"/>
            </a:xfrm>
            <a:prstGeom prst="lin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9" name="Rectangle: Top Corners Rounded 68">
            <a:extLst>
              <a:ext uri="{FF2B5EF4-FFF2-40B4-BE49-F238E27FC236}">
                <a16:creationId xmlns:a16="http://schemas.microsoft.com/office/drawing/2014/main" id="{A9CE896F-7C2C-61C6-6B9A-AC9A546EE9B9}"/>
              </a:ext>
            </a:extLst>
          </p:cNvPr>
          <p:cNvSpPr/>
          <p:nvPr/>
        </p:nvSpPr>
        <p:spPr>
          <a:xfrm rot="16200000">
            <a:off x="9475009" y="346247"/>
            <a:ext cx="468312" cy="4965673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1995F6-9A64-FCA1-0B18-1D797B786B9B}"/>
              </a:ext>
            </a:extLst>
          </p:cNvPr>
          <p:cNvCxnSpPr>
            <a:cxnSpLocks/>
          </p:cNvCxnSpPr>
          <p:nvPr/>
        </p:nvCxnSpPr>
        <p:spPr>
          <a:xfrm>
            <a:off x="2434281" y="2829083"/>
            <a:ext cx="4792048" cy="0"/>
          </a:xfrm>
          <a:prstGeom prst="line">
            <a:avLst/>
          </a:prstGeom>
          <a:ln>
            <a:solidFill>
              <a:srgbClr val="3EC97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Action Button: Go Home 6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F6CD306C-B3BA-4139-B889-7EEDCE84AAC7}"/>
              </a:ext>
            </a:extLst>
          </p:cNvPr>
          <p:cNvSpPr/>
          <p:nvPr/>
        </p:nvSpPr>
        <p:spPr>
          <a:xfrm>
            <a:off x="11218495" y="397421"/>
            <a:ext cx="693142" cy="601884"/>
          </a:xfrm>
          <a:prstGeom prst="actionButtonHom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18807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284</Words>
  <Application>Microsoft Office PowerPoint</Application>
  <PresentationFormat>Widescreen</PresentationFormat>
  <Paragraphs>77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Segoe UI</vt:lpstr>
      <vt:lpstr>Segoe UI Light</vt:lpstr>
      <vt:lpstr>Wingdings</vt:lpstr>
      <vt:lpstr>Office Theme</vt:lpstr>
      <vt:lpstr>VIRTUAL REALITY</vt:lpstr>
      <vt:lpstr>Table Of Contents</vt:lpstr>
      <vt:lpstr>What is VR?</vt:lpstr>
      <vt:lpstr>PowerPoint Presentation</vt:lpstr>
      <vt:lpstr>Applications of VR</vt:lpstr>
      <vt:lpstr>PowerPoint Presentation</vt:lpstr>
      <vt:lpstr>REFERENCES &amp; SOURCES THANK YOU 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REALITY</dc:title>
  <dc:creator>it 24slides3</dc:creator>
  <cp:lastModifiedBy>LENOVO</cp:lastModifiedBy>
  <cp:revision>29</cp:revision>
  <dcterms:created xsi:type="dcterms:W3CDTF">2022-07-01T03:55:33Z</dcterms:created>
  <dcterms:modified xsi:type="dcterms:W3CDTF">2023-02-03T11:28:56Z</dcterms:modified>
</cp:coreProperties>
</file>