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7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1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2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9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3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5F15CAE-551C-426F-A8B8-C932E3BC31FD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A7D7D73-5821-448E-8147-A4809F01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xentlabs.com/what-is-virtual-reality/" TargetMode="External"/><Relationship Id="rId2" Type="http://schemas.openxmlformats.org/officeDocument/2006/relationships/hyperlink" Target="https://www.classvr.com/blog/advantages-of-virtual-reality-in-education/#:~:text=So%2C%20in%20summary%20virtual%20reality,skills%20needed%20for%20the%20fu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ubirdie.com/examples/major-advantages-and-disadvantages-of-using-virtual-reality-in-education/" TargetMode="External"/><Relationship Id="rId4" Type="http://schemas.openxmlformats.org/officeDocument/2006/relationships/hyperlink" Target="https://www.techtarget.com/whatis/definition/virtual-reality#:~:text=Virtual%20reality%20is%20a%20simulated,perceived%20through%20the%20users%27%20sen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9F09-B4F6-89FD-CF64-2C269C8B2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reality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37A19-428D-68EB-D020-197754A00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Carla Hijazin</a:t>
            </a:r>
          </a:p>
        </p:txBody>
      </p:sp>
    </p:spTree>
    <p:extLst>
      <p:ext uri="{BB962C8B-B14F-4D97-AF65-F5344CB8AC3E}">
        <p14:creationId xmlns:p14="http://schemas.microsoft.com/office/powerpoint/2010/main" val="253368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F1DE-85A2-F7A5-B789-D65DA516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 reality?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C0CF2-1CD3-46D4-15F5-2F17F205C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Virtual reality is a simulated 3D environment called virtual reality that allows users to explore and interact with a virtual environment in a fashion that simulates reality as it is experienced by the users' senses.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346065-C044-0B45-46F8-568FF908C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752" y="3429000"/>
            <a:ext cx="5593363" cy="30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4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7085C-B59E-3195-0A8C-E1BEB9A4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 reality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5EDF4-D8C4-AFCD-4FB2-9EB1D5137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Virtual reality has a wide variety of uses besides gaming. Such as:-</a:t>
            </a:r>
          </a:p>
          <a:p>
            <a:r>
              <a:rPr lang="en-US" dirty="0"/>
              <a:t>Training:  </a:t>
            </a:r>
            <a:r>
              <a:rPr lang="en-US" dirty="0">
                <a:solidFill>
                  <a:srgbClr val="002060"/>
                </a:solidFill>
              </a:rPr>
              <a:t>people can train for their jobs using a  VR headset as a practice tool as if they are working on their jobs in real life.</a:t>
            </a:r>
          </a:p>
          <a:p>
            <a:r>
              <a:rPr lang="en-US" dirty="0"/>
              <a:t>Travel: </a:t>
            </a:r>
            <a:r>
              <a:rPr lang="en-US" dirty="0">
                <a:solidFill>
                  <a:srgbClr val="002060"/>
                </a:solidFill>
              </a:rPr>
              <a:t>this could be used as a hotel simulation for when hotels take you inside their property so you know what to expect as your room and the hotel itself.</a:t>
            </a:r>
          </a:p>
          <a:p>
            <a:r>
              <a:rPr lang="en-US" b="0" i="0" dirty="0">
                <a:effectLst/>
              </a:rPr>
              <a:t>Real Estate: </a:t>
            </a:r>
            <a:r>
              <a:rPr lang="en-US" dirty="0">
                <a:solidFill>
                  <a:srgbClr val="002060"/>
                </a:solidFill>
              </a:rPr>
              <a:t>d</a:t>
            </a:r>
            <a:r>
              <a:rPr lang="en-US" b="0" i="0" dirty="0">
                <a:solidFill>
                  <a:srgbClr val="002060"/>
                </a:solidFill>
                <a:effectLst/>
              </a:rPr>
              <a:t>evelopers can move beyond 3D models to simulate life inside their new development.</a:t>
            </a:r>
          </a:p>
          <a:p>
            <a:r>
              <a:rPr lang="en-US" dirty="0"/>
              <a:t>Healthcare: </a:t>
            </a:r>
            <a:r>
              <a:rPr lang="en-US" b="0" i="0" dirty="0">
                <a:solidFill>
                  <a:srgbClr val="002060"/>
                </a:solidFill>
                <a:effectLst/>
              </a:rPr>
              <a:t>It would be invaluable in medical school to help students learn how to deal with situations that may arise when they become doctors.</a:t>
            </a:r>
          </a:p>
          <a:p>
            <a:pPr marL="0" indent="0">
              <a:buNone/>
            </a:pPr>
            <a:r>
              <a:rPr lang="en-US" dirty="0"/>
              <a:t>And many more…</a:t>
            </a:r>
            <a:endParaRPr lang="en-US" b="0" i="0" dirty="0">
              <a:effectLst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127E5C-612A-F04D-6818-823E96ABF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304" y="5264493"/>
            <a:ext cx="2741438" cy="14537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3280EB-2A52-CF6D-E73C-8288E24B5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265" y="5264493"/>
            <a:ext cx="30384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5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8C67-D093-C4EC-FA8C-DED7DF65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virtual reality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CD84F-9BD3-9458-E472-486891FD7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16825"/>
            <a:ext cx="10058400" cy="405079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Increases memory power and knowledge retention.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Boosts excitement and engagement in the classroom.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Improves learning outcomes.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Focuses student attention on the lesson.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Opens up new opportunities and create accessibility for every student.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Strengthens the</a:t>
            </a:r>
            <a:r>
              <a:rPr lang="en-US" b="0" i="0" dirty="0">
                <a:solidFill>
                  <a:srgbClr val="002060"/>
                </a:solidFill>
                <a:effectLst/>
              </a:rPr>
              <a:t> understanding of complex, conceptual subjects.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Builds emotional intelligence, awareness and understanding.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</a:rPr>
              <a:t>Enhances communication and collaboration skills.</a:t>
            </a:r>
          </a:p>
          <a:p>
            <a:endParaRPr lang="en-US" dirty="0"/>
          </a:p>
        </p:txBody>
      </p:sp>
      <p:pic>
        <p:nvPicPr>
          <p:cNvPr id="3074" name="Picture 2" descr="Benefits of VR - ClassVR">
            <a:extLst>
              <a:ext uri="{FF2B5EF4-FFF2-40B4-BE49-F238E27FC236}">
                <a16:creationId xmlns:a16="http://schemas.microsoft.com/office/drawing/2014/main" id="{B6257B07-F742-251F-4A69-121268BDA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398" y="1789926"/>
            <a:ext cx="3460148" cy="219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75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2483-39F3-BEA9-3F39-C4609FC45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virtual reality in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5832-D3A2-9A65-8F48-06AA99394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>
                <a:effectLst/>
              </a:rPr>
              <a:t>A lack of real communication: </a:t>
            </a:r>
            <a:r>
              <a:rPr lang="en-US" b="0" i="0" dirty="0">
                <a:solidFill>
                  <a:srgbClr val="002060"/>
                </a:solidFill>
                <a:effectLst/>
              </a:rPr>
              <a:t>The traditional education is based on personal human interaction, meaning that the addition of VR may take that down a notch.</a:t>
            </a:r>
          </a:p>
          <a:p>
            <a:r>
              <a:rPr lang="en-US" i="0" dirty="0">
                <a:effectLst/>
              </a:rPr>
              <a:t>A lack of flexibility: </a:t>
            </a:r>
            <a:r>
              <a:rPr lang="en-US" b="0" i="0" dirty="0">
                <a:solidFill>
                  <a:srgbClr val="002060"/>
                </a:solidFill>
                <a:effectLst/>
              </a:rPr>
              <a:t>Though VR allows for studying various aspects, it’s not as flexible as it should be, the implementation of more simulations would do the job.</a:t>
            </a:r>
          </a:p>
          <a:p>
            <a:r>
              <a:rPr lang="en-US" i="0" dirty="0">
                <a:effectLst/>
              </a:rPr>
              <a:t>The issue of addiction: </a:t>
            </a:r>
            <a:r>
              <a:rPr lang="en-US" b="0" i="0" dirty="0">
                <a:solidFill>
                  <a:srgbClr val="002060"/>
                </a:solidFill>
                <a:effectLst/>
              </a:rPr>
              <a:t>Like most technological inventions, VR may contribute to the development of addiction, which heavily inflates the focus ability of a student or worker.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89D37-586F-9163-DA3C-310D130D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533" y="4146804"/>
            <a:ext cx="4211069" cy="2336374"/>
          </a:xfrm>
          <a:prstGeom prst="rect">
            <a:avLst/>
          </a:prstGeom>
        </p:spPr>
      </p:pic>
      <p:pic>
        <p:nvPicPr>
          <p:cNvPr id="4100" name="Picture 4" descr="Role of Virtual Reality and Augmented Reality in Education - Senses  Electronics | Intelligent Interactive Panels for Classrooms">
            <a:extLst>
              <a:ext uri="{FF2B5EF4-FFF2-40B4-BE49-F238E27FC236}">
                <a16:creationId xmlns:a16="http://schemas.microsoft.com/office/drawing/2014/main" id="{A8CED118-1177-813D-6CA1-AE2C6BD02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98" y="4370914"/>
            <a:ext cx="3771900" cy="211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64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A50B-9BCA-344D-A911-98ADABEC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virtual reality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A3FBE-8B83-3F40-064F-6BC9D2C8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Virtual reality has helped in many things. Such as the education for people who want to become a doctor or  a construction worker who want to know and experience the difficulty of their jobs from all aspects. Moreover, hotel simulations can provide people a clear view of the hotel so they know what to expect. There is a vast selection of advantages to using VR but there is always a dark side to things which in this case is the disadvantages of VR which were stated in previous slides.</a:t>
            </a:r>
          </a:p>
        </p:txBody>
      </p:sp>
      <p:pic>
        <p:nvPicPr>
          <p:cNvPr id="5122" name="Picture 2" descr="Benefits &amp; Use Cases of Augmented and Virtual Reality in Education -  Skywell Software">
            <a:extLst>
              <a:ext uri="{FF2B5EF4-FFF2-40B4-BE49-F238E27FC236}">
                <a16:creationId xmlns:a16="http://schemas.microsoft.com/office/drawing/2014/main" id="{ACE81F59-6A4A-5F73-C408-1EB0FE2DF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681" y="4181475"/>
            <a:ext cx="4184307" cy="230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2A70F8-C026-14BB-9118-367A720E9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52" y="4181476"/>
            <a:ext cx="4363568" cy="23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2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DAFC-8EFE-6082-6F64-C6CCCBE6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14F4-F287-79E3-FD95-523851A9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https://www.classvr.com/blog/advantages-of-virtual-reality-in-education/#:~:text=So%2C%20in%20summary%20virtual%20reality,skills%20needed%20for%20the%20future</a:t>
            </a:r>
            <a:r>
              <a:rPr lang="en-US" dirty="0"/>
              <a:t>.</a:t>
            </a:r>
          </a:p>
          <a:p>
            <a:r>
              <a:rPr lang="en-US" dirty="0">
                <a:hlinkClick r:id="rId3"/>
              </a:rPr>
              <a:t>https://www.marxentlabs.com/what-is-virtual-reality/</a:t>
            </a:r>
            <a:endParaRPr lang="en-US" dirty="0"/>
          </a:p>
          <a:p>
            <a:r>
              <a:rPr lang="en-US" dirty="0">
                <a:hlinkClick r:id="rId4"/>
              </a:rPr>
              <a:t>https://www.techtarget.com/whatis/definition/virtual-reality#:~:text=Virtual%20reality%20is%20a%20simulated,perceived%20through%20the%20users%27%20senses</a:t>
            </a:r>
            <a:r>
              <a:rPr lang="en-US" dirty="0"/>
              <a:t>.</a:t>
            </a:r>
          </a:p>
          <a:p>
            <a:r>
              <a:rPr lang="en-US" dirty="0">
                <a:hlinkClick r:id="rId5"/>
              </a:rPr>
              <a:t>https://edubirdie.com/examples/major-advantages-and-disadvantages-of-using-virtual-reality-in-education/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8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49</TotalTime>
  <Words>533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Rockwell</vt:lpstr>
      <vt:lpstr>Rockwell Condensed</vt:lpstr>
      <vt:lpstr>Wingdings</vt:lpstr>
      <vt:lpstr>Wood Type</vt:lpstr>
      <vt:lpstr>Virtual reality</vt:lpstr>
      <vt:lpstr>What is virtual reality?</vt:lpstr>
      <vt:lpstr>What is virtual reality used for?</vt:lpstr>
      <vt:lpstr>advantages of virtual reality in education</vt:lpstr>
      <vt:lpstr>Disadvantages of virtual reality in education</vt:lpstr>
      <vt:lpstr>How did virtual reality help?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Qais</dc:creator>
  <cp:lastModifiedBy>Qais</cp:lastModifiedBy>
  <cp:revision>14</cp:revision>
  <dcterms:created xsi:type="dcterms:W3CDTF">2023-02-02T12:58:11Z</dcterms:created>
  <dcterms:modified xsi:type="dcterms:W3CDTF">2023-02-02T18:22:55Z</dcterms:modified>
</cp:coreProperties>
</file>