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5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97836E8-900C-40BE-BB8B-AB5A7146599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568610C-CADD-45CD-9FCE-D847A31A8C7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lustopper.com/" TargetMode="External"/><Relationship Id="rId2" Type="http://schemas.openxmlformats.org/officeDocument/2006/relationships/hyperlink" Target="https://www.iberdrol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Tania </a:t>
            </a:r>
            <a:r>
              <a:rPr lang="en-US" dirty="0" err="1" smtClean="0"/>
              <a:t>Awwad</a:t>
            </a:r>
            <a:r>
              <a:rPr lang="en-US" dirty="0" smtClean="0"/>
              <a:t> 8-C</a:t>
            </a: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reality(VR)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1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 reality?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657600" cy="2971800"/>
          </a:xfrm>
        </p:spPr>
        <p:txBody>
          <a:bodyPr/>
          <a:lstStyle/>
          <a:p>
            <a:r>
              <a:rPr lang="en-US" dirty="0" smtClean="0"/>
              <a:t>Virtual reality is </a:t>
            </a:r>
            <a:r>
              <a:rPr lang="en-US" dirty="0"/>
              <a:t>a computer-generated environment with scenes and objects that appear to be real, making the user feel they are immersed in their surroundings.</a:t>
            </a:r>
          </a:p>
        </p:txBody>
      </p:sp>
      <p:pic>
        <p:nvPicPr>
          <p:cNvPr id="2050" name="Picture 2" descr="Premium Photo | Black vr headset on the black background with copy space on  the right side. 3d rendering illustration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438400"/>
            <a:ext cx="370095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08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VR work?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066800" y="1905000"/>
            <a:ext cx="3581400" cy="32004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Virtual reality </a:t>
            </a:r>
            <a:r>
              <a:rPr lang="en-US" dirty="0"/>
              <a:t>places a user in a virtual dimension through computer graphics, AI sensors, head, and body trackers. Combining VR hardware and software components creates an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smtClean="0"/>
              <a:t>immersive experience for </a:t>
            </a:r>
            <a:r>
              <a:rPr lang="en-US" dirty="0"/>
              <a:t>the end user. </a:t>
            </a:r>
          </a:p>
        </p:txBody>
      </p:sp>
      <p:pic>
        <p:nvPicPr>
          <p:cNvPr id="1028" name="Picture 4" descr="VR headset, technology. 3d render of the man, wearing virtual reality  glasses on black background. VR games. You will also find a for this image  in my Stock Photo - Ala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447800"/>
            <a:ext cx="3200400" cy="28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0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advantages of VR?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57200" y="1600201"/>
            <a:ext cx="3048000" cy="3657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Virtual reality has several advantages such as:</a:t>
            </a:r>
          </a:p>
          <a:p>
            <a:r>
              <a:rPr lang="en-US" dirty="0"/>
              <a:t>Virtual reality helps in exploring places without actually being </a:t>
            </a:r>
            <a:r>
              <a:rPr lang="en-US" dirty="0" smtClean="0"/>
              <a:t>there.</a:t>
            </a:r>
          </a:p>
          <a:p>
            <a:r>
              <a:rPr lang="en-US" dirty="0" smtClean="0"/>
              <a:t>You can practice doing things without facing the consequences of your mistakes.</a:t>
            </a:r>
          </a:p>
          <a:p>
            <a:r>
              <a:rPr lang="en-US" dirty="0" smtClean="0"/>
              <a:t>Helps with developing education systems.</a:t>
            </a:r>
          </a:p>
          <a:p>
            <a:r>
              <a:rPr lang="en-US" dirty="0"/>
              <a:t>Increases interest and engagement toward a </a:t>
            </a:r>
            <a:r>
              <a:rPr lang="en-US" dirty="0" smtClean="0"/>
              <a:t>subject.</a:t>
            </a:r>
            <a:endParaRPr lang="en-US" dirty="0"/>
          </a:p>
        </p:txBody>
      </p:sp>
      <p:pic>
        <p:nvPicPr>
          <p:cNvPr id="3074" name="Picture 2" descr="Grid room 3d. Perspective black background. Virtual reality, construction,  interior design, technology and template. Vector illustration. 5851686  Vector Art at Vecteez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362200"/>
            <a:ext cx="311533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9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disadvantages of VR?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505200" cy="4114800"/>
          </a:xfrm>
        </p:spPr>
        <p:txBody>
          <a:bodyPr/>
          <a:lstStyle/>
          <a:p>
            <a:r>
              <a:rPr lang="en-US" b="1" dirty="0" smtClean="0"/>
              <a:t>Needed equipment are expensive.</a:t>
            </a:r>
          </a:p>
          <a:p>
            <a:r>
              <a:rPr lang="en-US" b="1" dirty="0" smtClean="0"/>
              <a:t>Technology is expensive.</a:t>
            </a:r>
          </a:p>
          <a:p>
            <a:r>
              <a:rPr lang="en-US" b="1" dirty="0" smtClean="0"/>
              <a:t>Losing touch with reality.</a:t>
            </a:r>
          </a:p>
          <a:p>
            <a:r>
              <a:rPr lang="en-US" b="1" dirty="0" smtClean="0"/>
              <a:t>It may cause poor well being.</a:t>
            </a:r>
          </a:p>
          <a:p>
            <a:r>
              <a:rPr lang="en-US" b="1" dirty="0" smtClean="0"/>
              <a:t>Psychological damage.</a:t>
            </a:r>
            <a:endParaRPr lang="en-US" dirty="0"/>
          </a:p>
        </p:txBody>
      </p:sp>
      <p:pic>
        <p:nvPicPr>
          <p:cNvPr id="4100" name="Picture 4" descr="Man Wearing Virtual Reality Goggles. Green Neon High-tech Illustration On A Black  Background. Royalty Free SVG, Cliparts, Vectors, And Stock Illustration.  Image 61035735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057400"/>
            <a:ext cx="3949172" cy="244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2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https://www.iberdrola.com/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https://www.aplustopper.com/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31</TotalTime>
  <Words>137</Words>
  <Application>Microsoft Office PowerPoint</Application>
  <PresentationFormat>عرض على الشاشة (3:4)‏</PresentationFormat>
  <Paragraphs>21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أفق</vt:lpstr>
      <vt:lpstr>Virtual reality(VR)</vt:lpstr>
      <vt:lpstr>What is virtual reality?</vt:lpstr>
      <vt:lpstr>How does VR work?</vt:lpstr>
      <vt:lpstr>What are advantages of VR?</vt:lpstr>
      <vt:lpstr>What are disadvantages of VR?</vt:lpstr>
      <vt:lpstr>Resources: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reality(VR)</dc:title>
  <dc:creator>Tania</dc:creator>
  <cp:lastModifiedBy>Tania</cp:lastModifiedBy>
  <cp:revision>4</cp:revision>
  <dcterms:created xsi:type="dcterms:W3CDTF">2023-02-02T15:56:39Z</dcterms:created>
  <dcterms:modified xsi:type="dcterms:W3CDTF">2023-02-02T16:27:54Z</dcterms:modified>
</cp:coreProperties>
</file>