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723A599-0456-4B77-8173-4D0973CF0F00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3E9F890-8860-4767-8612-23FE2EA2C9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turelearn.com/info/courses/simulation-for-logistics-an-introduction/0/steps/66020" TargetMode="External"/><Relationship Id="rId2" Type="http://schemas.openxmlformats.org/officeDocument/2006/relationships/hyperlink" Target="https://www.twi-global.com/technical-knowledge/faqs/faq-what-is-simul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By </a:t>
            </a:r>
            <a:r>
              <a:rPr lang="en-US" sz="2000" dirty="0" err="1" smtClean="0">
                <a:solidFill>
                  <a:srgbClr val="002060"/>
                </a:solidFill>
              </a:rPr>
              <a:t>katia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haddad</a:t>
            </a: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5" name="Picture 4" descr="5a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816" y="685800"/>
            <a:ext cx="3930316" cy="2286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simulation?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simulation is a model that mimics the operation of an existing or proposed system, providing evidence for decision-making by being able to test different scenarios or process changes. This can be coupled with virtual reality technologies for a more immersive experience.</a:t>
            </a:r>
            <a:endParaRPr lang="en-US" dirty="0"/>
          </a:p>
        </p:txBody>
      </p:sp>
      <p:pic>
        <p:nvPicPr>
          <p:cNvPr id="4" name="Picture 3" descr="tee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685800"/>
            <a:ext cx="2209800" cy="1841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simulation: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1</a:t>
            </a:r>
            <a:r>
              <a:rPr lang="en-US" b="1" dirty="0" smtClean="0"/>
              <a:t>. Discrete Event </a:t>
            </a:r>
            <a:r>
              <a:rPr lang="en-US" b="1" dirty="0" smtClean="0"/>
              <a:t>Simulation</a:t>
            </a:r>
          </a:p>
          <a:p>
            <a:pPr>
              <a:buNone/>
            </a:pPr>
            <a:r>
              <a:rPr lang="en-US" b="1" dirty="0" smtClean="0"/>
              <a:t>For example: factory operations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2</a:t>
            </a:r>
            <a:r>
              <a:rPr lang="en-US" b="1" dirty="0" smtClean="0"/>
              <a:t>. Dynamic </a:t>
            </a:r>
            <a:r>
              <a:rPr lang="en-US" b="1" dirty="0" smtClean="0"/>
              <a:t>Simulation</a:t>
            </a:r>
          </a:p>
          <a:p>
            <a:pPr>
              <a:buNone/>
            </a:pPr>
            <a:r>
              <a:rPr lang="en-US" b="1" dirty="0" smtClean="0"/>
              <a:t>For example: virtual prototyping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3</a:t>
            </a:r>
            <a:r>
              <a:rPr lang="en-US" b="1" dirty="0" smtClean="0"/>
              <a:t>. Process </a:t>
            </a:r>
            <a:r>
              <a:rPr lang="en-US" b="1" dirty="0" smtClean="0"/>
              <a:t>Simulation</a:t>
            </a:r>
          </a:p>
          <a:p>
            <a:pPr>
              <a:buNone/>
            </a:pPr>
            <a:r>
              <a:rPr lang="en-US" b="1" dirty="0" smtClean="0"/>
              <a:t>For example: weather </a:t>
            </a:r>
            <a:r>
              <a:rPr lang="en-US" b="1" dirty="0" smtClean="0"/>
              <a:t>forecasting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pic>
        <p:nvPicPr>
          <p:cNvPr id="4" name="Picture 3" descr="666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838200"/>
            <a:ext cx="2390775" cy="1914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simulation: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Simulation allows you to explore ‘what if’ questions and scenarios without having to experiment on the system itself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I</a:t>
            </a:r>
            <a:r>
              <a:rPr lang="en-US" sz="2400" b="1" dirty="0" smtClean="0"/>
              <a:t>t </a:t>
            </a:r>
            <a:r>
              <a:rPr lang="en-US" sz="2400" b="1" dirty="0" smtClean="0"/>
              <a:t>helps you to identify bottlenecks in material, information and product flows</a:t>
            </a:r>
            <a:r>
              <a:rPr lang="en-US" sz="2400" b="1" dirty="0" smtClean="0"/>
              <a:t>.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It helps you to gain insight into which variables are most important to system performance.</a:t>
            </a:r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/>
          </a:p>
        </p:txBody>
      </p:sp>
      <p:pic>
        <p:nvPicPr>
          <p:cNvPr id="4" name="Picture 3" descr="y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609600"/>
            <a:ext cx="1447800" cy="14478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simulation: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The quality of the analysis depends on the quality of the model and the skills of the </a:t>
            </a:r>
            <a:r>
              <a:rPr lang="en-US" sz="2400" b="1" dirty="0" err="1" smtClean="0"/>
              <a:t>modeller</a:t>
            </a:r>
            <a:r>
              <a:rPr lang="en-US" sz="2400" b="1" dirty="0" smtClean="0"/>
              <a:t>, who requires </a:t>
            </a:r>
            <a:r>
              <a:rPr lang="en-US" sz="2400" b="1" dirty="0" err="1" smtClean="0"/>
              <a:t>specialised</a:t>
            </a:r>
            <a:r>
              <a:rPr lang="en-US" sz="2400" b="1" dirty="0" smtClean="0"/>
              <a:t> training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It’s a time-consuming and expensive process, so should not be used if an analytical method can provide quicker results.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5105400"/>
            <a:ext cx="1600200" cy="156495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72000"/>
          </a:xfrm>
        </p:spPr>
        <p:txBody>
          <a:bodyPr>
            <a:normAutofit/>
          </a:bodyPr>
          <a:lstStyle/>
          <a:p>
            <a:r>
              <a:rPr lang="en-US" u="sng" dirty="0" smtClean="0">
                <a:hlinkClick r:id="rId2"/>
              </a:rPr>
              <a:t>https://www.twi-global.com/technical-knowledge/faqs/faq-what-is-simulation#:~:text=A%20simulation%20is%20a%20model,for%20a%20more%20immersive%20experience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www.futurelearn.com/info/courses/simulation-for-logistics-an-introduction/0/steps/66020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201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Simulation </vt:lpstr>
      <vt:lpstr>What is simulation?</vt:lpstr>
      <vt:lpstr>Types of simulation:</vt:lpstr>
      <vt:lpstr>Advantages of simulation:</vt:lpstr>
      <vt:lpstr>Disadvantages of simulation: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</dc:title>
  <dc:creator>nabil</dc:creator>
  <cp:lastModifiedBy>nabil</cp:lastModifiedBy>
  <cp:revision>1</cp:revision>
  <dcterms:created xsi:type="dcterms:W3CDTF">2023-02-01T15:29:14Z</dcterms:created>
  <dcterms:modified xsi:type="dcterms:W3CDTF">2023-02-01T16:03:31Z</dcterms:modified>
</cp:coreProperties>
</file>