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s Shnaneh" initials="FS" lastIdx="1" clrIdx="0">
    <p:extLst>
      <p:ext uri="{19B8F6BF-5375-455C-9EA6-DF929625EA0E}">
        <p15:presenceInfo xmlns:p15="http://schemas.microsoft.com/office/powerpoint/2012/main" userId="1c6c0c2213eedc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FF94-63AB-3E4F-B631-EEEF2A28D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F48A0-8A9B-5547-8419-3D2B33566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0E09-6D1F-424D-B240-04DC0F5E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4FA9-A08E-CC43-88CB-C306798B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145A-B06D-7944-8502-C1FD9D94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03641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CB22-D580-294F-B410-523E0468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C9994-1355-7A47-9244-A2CA1B670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4A0FC-E1B2-E043-BF7F-A310B62D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F004-4811-CB4A-AC90-A81B92C5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170FA-446C-FD47-833D-4490CC34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6812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2E616-18D6-EC4A-A268-E66541161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4694C-FD38-5041-8585-F3659FEAD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4E6FA-DBA9-5548-9EEB-F2C0CE7C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61AAD-CC8F-C846-9DC6-C3615203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C5A48-4F26-CC47-9041-DA2182D4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6390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0226-8FCF-4749-A1CB-E0E4BA83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C16C-5FFF-7643-8FD6-787FAA752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936EA-19FF-4741-A478-037AED7D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8DDB3-190A-BF42-8DF3-2C59EC8E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745D-81C4-FE4D-B6E6-AF1E8697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2960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D6C8-F5A0-AE4A-A1D3-1F53A0B2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78F8-063D-7A43-91DA-BC9321F0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6E7A4-A646-AF4F-9DF2-9D57144A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1562-99C9-CB49-9B0B-4D78A0E4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98E24-5F2C-3441-AF48-55D74D49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723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5EE6-37A1-8C46-ADFF-552560AD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029E-8E12-6C42-862F-FE0597473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AF699-315C-D845-AF2B-A77CC7764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DE349-4C0B-D54F-AB7A-45BB8728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95D87-C05D-BF41-A39C-29AF539A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6B846-577F-FF4B-A514-C7206DE8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6974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5206-3706-A940-AEB5-ACF31AD0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A9840-0ECB-9342-B913-0A5482B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30D3F-3411-804C-B7C4-F0F5CF781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0CE6A-E5C8-344C-94ED-8DFFF0C5A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8336A-5B89-1C4A-B693-BC5EF19FB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CE98D-0DE9-2E49-8308-9E12EEA0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095E9-63C9-F74C-A5C2-9C4993AF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47A68-2365-0945-9370-79C11ADC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4765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11D8-6CC7-2E40-9BFB-69D58B7C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69BA7-D7BF-D041-95FE-9C8096AF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F8AD1-3AAD-634A-B340-09289124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09047-A6F1-3744-87CE-D3BFD27B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3228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3A056-CBA2-A14D-9023-BAB015D0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FF4C4-BB67-3642-B433-798C11CF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5E8D2-02B7-714E-9CD3-619884E0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0953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0725-93B9-2D43-8108-B3BC284E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1B82-1A69-3542-869B-A51A0042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EEEB7-665E-CE40-B653-861ED6F9C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BD247-ED52-7243-8A15-DC8B78EE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D6697-1F89-4946-AEE3-FA829B77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D40CA-0CB5-DA4A-A79C-99938249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2407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B062-5607-CD40-8B95-93B0C567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06EBA-3B0D-664B-B144-804FDD7F4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7750E-D324-364F-9A0B-5E34B48B7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B0DFD-1569-2A42-966F-33E6CD72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59B05-2654-6949-97A9-89E78DE1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2F659-2A94-1A4C-8246-1D20E6DF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77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E1910-34D1-234D-9A8F-CE80A163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46ADD-C6AA-4F4B-9DA5-F47E15F1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F6D93-77D6-0248-8365-F89F3DF04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81EB-0CE2-6447-984B-50FC794FD1EE}" type="datetimeFigureOut">
              <a:rPr lang="en-JO" smtClean="0"/>
              <a:t>02/02/2023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2D0D-0C94-7D42-869E-DCAD94C5C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7E632-5E3B-E340-B9AA-D82520C05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52BD-2D5B-0743-BE4B-448EFCA00BF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7368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wearing-white-virtual-reality-goggles-834949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8/09/18/1831748/virtual-reality-therapy-aimed-at-fighting-common-phobias-by-using-gaming-equipmen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yyaz1.commons.gc.cuny.edu/the-effects-of-virtual-reality-therapy-on-the-min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realitypop.com/top-educational-virtual-reality-experiences-ae323d04951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CB4AA-989E-AE4F-8590-708591FF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CE857-5DD3-EF4A-B98E-9680962B0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JO" dirty="0">
                <a:solidFill>
                  <a:schemeClr val="bg1">
                    <a:lumMod val="95000"/>
                  </a:schemeClr>
                </a:solidFill>
              </a:rPr>
              <a:t>VIRTUAL REALITY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B7A4-E13C-914C-929C-31A0C4A9B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JO" dirty="0">
                <a:solidFill>
                  <a:schemeClr val="bg1"/>
                </a:solidFill>
              </a:rPr>
              <a:t>BY : MUNA ISHNANEH </a:t>
            </a:r>
          </a:p>
          <a:p>
            <a:r>
              <a:rPr lang="en-JO" dirty="0">
                <a:solidFill>
                  <a:schemeClr val="bg1"/>
                </a:solidFill>
              </a:rPr>
              <a:t>8E</a:t>
            </a:r>
          </a:p>
        </p:txBody>
      </p:sp>
    </p:spTree>
    <p:extLst>
      <p:ext uri="{BB962C8B-B14F-4D97-AF65-F5344CB8AC3E}">
        <p14:creationId xmlns:p14="http://schemas.microsoft.com/office/powerpoint/2010/main" val="324484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4AC4F7-D291-C64A-9307-B3CB76D0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B6BFD-5247-984B-B359-837C73C1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54" y="23442"/>
            <a:ext cx="10515600" cy="13303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JO" dirty="0">
                <a:solidFill>
                  <a:schemeClr val="bg1"/>
                </a:solidFill>
              </a:rPr>
              <a:t>hat is virtual reality technology?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00D92-4AE5-EB47-8617-4FE7D8BE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354" y="1353787"/>
            <a:ext cx="10515600" cy="47358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Virtual Reality (VR) is a computer-generated environment with scenes and objects that appear to be real, making the user feel they are immersed in their surroundings</a:t>
            </a:r>
            <a:r>
              <a:rPr lang="en-US" dirty="0"/>
              <a:t>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38821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BCB0E-7DE8-224A-80EB-57301123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0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9B5C3-7E0B-1142-A5E4-99D752BD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019"/>
            <a:ext cx="10515600" cy="1289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JO" dirty="0">
                <a:solidFill>
                  <a:schemeClr val="bg1"/>
                </a:solidFill>
              </a:rPr>
              <a:t>hat are the three types of virtual reality?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7DFFE-AE60-5F49-95BA-9E86ECBD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38069"/>
            <a:ext cx="10515600" cy="44205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There are 3 primary categories of virtual reality simulations used today: non-immersive, semi-immersive, and fully-immersive simulations.</a:t>
            </a:r>
            <a:endParaRPr lang="en-J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3F2C69-4CBA-8E49-825F-5A9396E10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BE23-4AD9-A944-9E3E-C94A440C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"/>
            <a:ext cx="10515600" cy="112846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</a:t>
            </a:r>
            <a:r>
              <a:rPr lang="en-JO" sz="5400" dirty="0">
                <a:solidFill>
                  <a:schemeClr val="bg1"/>
                </a:solidFill>
              </a:rPr>
              <a:t>ho created virtual reality?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C2541-376D-0D44-97EB-2206D84C7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1907"/>
            <a:ext cx="10515600" cy="49377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 Ivan Sutherland</a:t>
            </a:r>
            <a:endParaRPr lang="en-J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60119-48CA-8A46-81FA-ADA2B0600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46F39-7ACB-D044-88D8-E8E274ED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18"/>
            <a:ext cx="10515600" cy="1389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does virtual reality help with in real life?</a:t>
            </a:r>
            <a:endParaRPr lang="en-JO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ED57-3B3D-C547-92FF-B429F8555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5041"/>
            <a:ext cx="10515600" cy="46646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VR can also be used as a treatment for mental health issues, with Virtual Reality Exposure Therapy thought to be particularly effective in the treatment of PTSD and anxiety.</a:t>
            </a:r>
            <a:endParaRPr lang="en-JO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62952-12B0-424D-B1E9-1724164B711C}"/>
              </a:ext>
            </a:extLst>
          </p:cNvPr>
          <p:cNvSpPr txBox="1"/>
          <p:nvPr/>
        </p:nvSpPr>
        <p:spPr>
          <a:xfrm>
            <a:off x="1219200" y="6172200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JO" sz="900" dirty="0"/>
          </a:p>
        </p:txBody>
      </p:sp>
    </p:spTree>
    <p:extLst>
      <p:ext uri="{BB962C8B-B14F-4D97-AF65-F5344CB8AC3E}">
        <p14:creationId xmlns:p14="http://schemas.microsoft.com/office/powerpoint/2010/main" val="329753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7D108-3F48-1841-9D1B-6090B9279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423" y="0"/>
            <a:ext cx="121974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89E12-3E4B-7A47-8384-AC4D51F7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88" y="0"/>
            <a:ext cx="10515600" cy="1325563"/>
          </a:xfrm>
        </p:spPr>
        <p:txBody>
          <a:bodyPr/>
          <a:lstStyle/>
          <a:p>
            <a:pPr algn="ctr"/>
            <a:r>
              <a:rPr lang="en-JO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651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126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VIRTUAL REALITY</vt:lpstr>
      <vt:lpstr>What is virtual reality technology?</vt:lpstr>
      <vt:lpstr>What are the three types of virtual reality?</vt:lpstr>
      <vt:lpstr>Who created virtual reality?</vt:lpstr>
      <vt:lpstr>what does virtual reality help with in real life?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</dc:title>
  <dc:creator>Faris Shnaneh</dc:creator>
  <cp:lastModifiedBy>Faris Shnaneh</cp:lastModifiedBy>
  <cp:revision>1</cp:revision>
  <dcterms:created xsi:type="dcterms:W3CDTF">2023-02-02T14:40:32Z</dcterms:created>
  <dcterms:modified xsi:type="dcterms:W3CDTF">2023-02-02T15:51:24Z</dcterms:modified>
</cp:coreProperties>
</file>