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1T18:11:53.087" idx="1">
    <p:pos x="5325" y="432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41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45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7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A16B-C3FE-4382-8A6A-97BA70E844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9F2DFC-F66C-4C66-9595-48534BD4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listednews.com/article/80337/from-event-201-to-cyber-polygon-the-wefs-simulation-of-a-coming-cybe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1274959@N08/1571857298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neefu/earth-simul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amp-template-red-165619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AB65-4019-0E4C-4DFE-47AA89A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067" y="1293310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77D7D-9391-B88F-9529-5DE1C4A47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553722"/>
            <a:ext cx="7766936" cy="1096899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Project by: Cynthia Nino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ED653-4651-5294-5AEE-5E698AE30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3856" y="3650621"/>
            <a:ext cx="4592980" cy="25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6B8-6A1C-39E6-CDD4-084CE505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What is a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877A-DE5A-49A7-80BF-0F3C71DDD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0" dirty="0">
                <a:solidFill>
                  <a:schemeClr val="accent4"/>
                </a:solidFill>
                <a:effectLst/>
                <a:latin typeface="Berlin Sans FB" panose="020E0602020502020306" pitchFamily="34" charset="0"/>
              </a:rPr>
              <a:t>A simulation is a model that mimics the operation of an existing or proposed system, providing evidence for decision-making by being able to test different scenarios or process changes.</a:t>
            </a:r>
            <a:endParaRPr lang="en-US" sz="32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7D79B-2C38-C381-E074-605F747C7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4304393"/>
            <a:ext cx="4658677" cy="23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16FB-D4FC-9B84-AF2B-DFE6FB84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How can a simulation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1DC4-126C-7F53-AB67-8ABF072F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solidFill>
                  <a:schemeClr val="accent4"/>
                </a:solidFill>
                <a:effectLst/>
                <a:latin typeface="Berlin Sans FB" panose="020E0602020502020306" pitchFamily="34" charset="0"/>
              </a:rPr>
              <a:t>Simulations can be used </a:t>
            </a:r>
            <a:r>
              <a:rPr lang="en-US" sz="3200" b="1" dirty="0">
                <a:solidFill>
                  <a:schemeClr val="accent4"/>
                </a:solidFill>
                <a:effectLst/>
                <a:latin typeface="Berlin Sans FB" panose="020E0602020502020306" pitchFamily="34" charset="0"/>
              </a:rPr>
              <a:t>to tune up performance, optimize a process, improve safety, test theories, train staff, and even for entertainment in video games</a:t>
            </a:r>
            <a:r>
              <a:rPr lang="en-US" sz="3200" b="0" dirty="0">
                <a:solidFill>
                  <a:schemeClr val="accent4"/>
                </a:solidFill>
                <a:effectLst/>
                <a:latin typeface="Berlin Sans FB" panose="020E0602020502020306" pitchFamily="34" charset="0"/>
              </a:rPr>
              <a:t>! Scientifically modeling systems allow a user to gain insight into the effects of different conditions and courses of action.</a:t>
            </a:r>
            <a:endParaRPr lang="en-US" sz="32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EDEA8-95D0-BE03-D905-C4515DE1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3683" y="1301432"/>
            <a:ext cx="3065757" cy="1889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B74D6-B254-C5AA-7321-C06C4E2A61B5}"/>
              </a:ext>
            </a:extLst>
          </p:cNvPr>
          <p:cNvSpPr txBox="1"/>
          <p:nvPr/>
        </p:nvSpPr>
        <p:spPr>
          <a:xfrm>
            <a:off x="8963683" y="7991980"/>
            <a:ext cx="19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newgrounds.com/art/view/neefu/earth-simul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2728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B8D987-B6FE-4A64-23BE-02BD4A7A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2240" y="2149515"/>
            <a:ext cx="7589520" cy="25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30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109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Berlin Sans FB</vt:lpstr>
      <vt:lpstr>Berlin Sans FB Demi</vt:lpstr>
      <vt:lpstr>Trebuchet MS</vt:lpstr>
      <vt:lpstr>Wingdings 3</vt:lpstr>
      <vt:lpstr>Facet</vt:lpstr>
      <vt:lpstr>Simulation</vt:lpstr>
      <vt:lpstr>What is a simulation?</vt:lpstr>
      <vt:lpstr>How can a simulation be used?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</dc:title>
  <dc:creator>DELL</dc:creator>
  <cp:lastModifiedBy>DELL</cp:lastModifiedBy>
  <cp:revision>1</cp:revision>
  <dcterms:created xsi:type="dcterms:W3CDTF">2023-02-01T14:49:53Z</dcterms:created>
  <dcterms:modified xsi:type="dcterms:W3CDTF">2023-02-01T15:16:48Z</dcterms:modified>
</cp:coreProperties>
</file>