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4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91B1A4C-BB3D-49D9-AF40-F05F1F448292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4791D1A-3C3D-4B46-8A06-BA8FE516207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6874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B1A4C-BB3D-49D9-AF40-F05F1F448292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91D1A-3C3D-4B46-8A06-BA8FE5162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3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B1A4C-BB3D-49D9-AF40-F05F1F448292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91D1A-3C3D-4B46-8A06-BA8FE516207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0875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B1A4C-BB3D-49D9-AF40-F05F1F448292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91D1A-3C3D-4B46-8A06-BA8FE516207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2802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B1A4C-BB3D-49D9-AF40-F05F1F448292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91D1A-3C3D-4B46-8A06-BA8FE5162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9886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B1A4C-BB3D-49D9-AF40-F05F1F448292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91D1A-3C3D-4B46-8A06-BA8FE516207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9320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B1A4C-BB3D-49D9-AF40-F05F1F448292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91D1A-3C3D-4B46-8A06-BA8FE516207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8721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B1A4C-BB3D-49D9-AF40-F05F1F448292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91D1A-3C3D-4B46-8A06-BA8FE516207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19147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B1A4C-BB3D-49D9-AF40-F05F1F448292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91D1A-3C3D-4B46-8A06-BA8FE516207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3827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B1A4C-BB3D-49D9-AF40-F05F1F448292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91D1A-3C3D-4B46-8A06-BA8FE5162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461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B1A4C-BB3D-49D9-AF40-F05F1F448292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91D1A-3C3D-4B46-8A06-BA8FE516207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0482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B1A4C-BB3D-49D9-AF40-F05F1F448292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91D1A-3C3D-4B46-8A06-BA8FE5162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88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B1A4C-BB3D-49D9-AF40-F05F1F448292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91D1A-3C3D-4B46-8A06-BA8FE5162073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7109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B1A4C-BB3D-49D9-AF40-F05F1F448292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91D1A-3C3D-4B46-8A06-BA8FE516207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1056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B1A4C-BB3D-49D9-AF40-F05F1F448292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91D1A-3C3D-4B46-8A06-BA8FE5162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200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B1A4C-BB3D-49D9-AF40-F05F1F448292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91D1A-3C3D-4B46-8A06-BA8FE516207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8839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B1A4C-BB3D-49D9-AF40-F05F1F448292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91D1A-3C3D-4B46-8A06-BA8FE5162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172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91B1A4C-BB3D-49D9-AF40-F05F1F448292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4791D1A-3C3D-4B46-8A06-BA8FE5162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493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  <p:sldLayoutId id="2147483956" r:id="rId12"/>
    <p:sldLayoutId id="2147483957" r:id="rId13"/>
    <p:sldLayoutId id="2147483958" r:id="rId14"/>
    <p:sldLayoutId id="2147483959" r:id="rId15"/>
    <p:sldLayoutId id="2147483960" r:id="rId16"/>
    <p:sldLayoutId id="214748396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BC5DD-322B-4E6B-8277-8F325DEC4D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Reflection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71E81C-6715-4532-BD5D-E72FB18EE5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  </a:t>
            </a:r>
            <a:r>
              <a:rPr lang="en-US" dirty="0" err="1"/>
              <a:t>Raed</a:t>
            </a:r>
            <a:r>
              <a:rPr lang="en-US" dirty="0"/>
              <a:t> </a:t>
            </a:r>
            <a:r>
              <a:rPr lang="en-US" dirty="0" err="1"/>
              <a:t>Asali</a:t>
            </a:r>
            <a:br>
              <a:rPr lang="en-US" dirty="0"/>
            </a:br>
            <a:r>
              <a:rPr lang="en-US" dirty="0"/>
              <a:t>Teammate: Michael </a:t>
            </a:r>
            <a:r>
              <a:rPr lang="en-US" dirty="0" err="1"/>
              <a:t>Madanat</a:t>
            </a:r>
            <a:br>
              <a:rPr lang="en-US" dirty="0"/>
            </a:br>
            <a:r>
              <a:rPr lang="en-US" dirty="0"/>
              <a:t>7G CS</a:t>
            </a:r>
          </a:p>
        </p:txBody>
      </p:sp>
    </p:spTree>
    <p:extLst>
      <p:ext uri="{BB962C8B-B14F-4D97-AF65-F5344CB8AC3E}">
        <p14:creationId xmlns:p14="http://schemas.microsoft.com/office/powerpoint/2010/main" val="1687451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6975D-39EF-4911-B5BB-E782E9754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Own Contribution To The Project: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ED841-2B25-4F7D-8107-92C2B231FD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I think that this project helped me learn that I am better in teamwork than I originally believed I was, I used to think that I do better when I work alone but now I am starting to think that I was wrong. I used to not care about the ideas of my classmates that much because they always have a difference train of thought than I do, but after working with one I started to realize that maybe I was better in teamwork than I thought. </a:t>
            </a:r>
            <a:br>
              <a:rPr lang="en-US" dirty="0"/>
            </a:br>
            <a:r>
              <a:rPr lang="en-US" dirty="0"/>
              <a:t>Me and my teammate didn’t have that many problems, 90% of the time things went smoothly, although we had a slight misunderstanding about the meeting link and it was delayed by 12 minutes, but we did everything anyways within 20 to 30 minutes so all was fixed.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595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9D21C-9E74-48CF-9B05-D36C3E43E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623285"/>
            <a:ext cx="8596668" cy="3899295"/>
          </a:xfrm>
        </p:spPr>
        <p:txBody>
          <a:bodyPr/>
          <a:lstStyle/>
          <a:p>
            <a:r>
              <a:rPr lang="en-US" dirty="0"/>
              <a:t>I think my teammate was excellent, I wrote the menu and he told me what to write, he researched and found the information we needed. I think he was good at researching and finding the right information we needed to finish the menu. He also did not get mad whenever I made a mistake, he was amazing at teamwork by not getting mad easily and finding the details we needed.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>
                <a:solidFill>
                  <a:srgbClr val="FF0000"/>
                </a:solidFill>
              </a:rPr>
              <a:t>214 Words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674EF7E-1E0B-4D4A-9B32-773DE551B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01132"/>
            <a:ext cx="9601196" cy="1303867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871901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36</TotalTime>
  <Words>250</Words>
  <Application>Microsoft Office PowerPoint</Application>
  <PresentationFormat>Widescreen</PresentationFormat>
  <Paragraphs>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Garamond</vt:lpstr>
      <vt:lpstr>Organic</vt:lpstr>
      <vt:lpstr>The Reflection</vt:lpstr>
      <vt:lpstr>My Own Contribution To The Project: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Reflection</dc:title>
  <dc:creator>User</dc:creator>
  <cp:lastModifiedBy>User</cp:lastModifiedBy>
  <cp:revision>1</cp:revision>
  <dcterms:created xsi:type="dcterms:W3CDTF">2022-12-10T08:58:44Z</dcterms:created>
  <dcterms:modified xsi:type="dcterms:W3CDTF">2022-12-10T09:35:24Z</dcterms:modified>
</cp:coreProperties>
</file>