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7" r:id="rId3"/>
    <p:sldId id="259" r:id="rId4"/>
    <p:sldId id="262" r:id="rId5"/>
    <p:sldId id="263" r:id="rId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148CC7A-A2E4-4DBF-AE2A-1A866B0F4E26}" type="datetimeFigureOut">
              <a:rPr lang="ar-JO" smtClean="0"/>
              <a:t>17/05/1444</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52CA27F-825B-4493-9942-C57F14C8F6B0}" type="slidenum">
              <a:rPr lang="ar-JO" smtClean="0"/>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852CA27F-825B-4493-9942-C57F14C8F6B0}" type="slidenum">
              <a:rPr lang="ar-JO" smtClean="0"/>
              <a:t>5</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27AFD-A2DB-446E-AB18-653278FEC11E}" type="datetimeFigureOut">
              <a:rPr lang="ar-JO" smtClean="0"/>
              <a:pPr/>
              <a:t>17/05/1444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7B55163-ABBD-4E1F-AB03-6F433D788D30}"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9F27AFD-A2DB-446E-AB18-653278FEC11E}" type="datetimeFigureOut">
              <a:rPr lang="ar-JO" smtClean="0"/>
              <a:pPr/>
              <a:t>17/05/1444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7B55163-ABBD-4E1F-AB03-6F433D788D30}"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err="1" smtClean="0"/>
              <a:t>Taare</a:t>
            </a:r>
            <a:r>
              <a:rPr lang="en-US" i="1" dirty="0" smtClean="0"/>
              <a:t> </a:t>
            </a:r>
            <a:r>
              <a:rPr lang="en-US" i="1" dirty="0" err="1" smtClean="0"/>
              <a:t>zameen</a:t>
            </a:r>
            <a:r>
              <a:rPr lang="en-US" dirty="0" smtClean="0"/>
              <a:t> </a:t>
            </a:r>
            <a:r>
              <a:rPr lang="en-US" i="1" dirty="0" smtClean="0"/>
              <a:t>per</a:t>
            </a:r>
            <a:r>
              <a:rPr lang="en-US" dirty="0"/>
              <a:t> </a:t>
            </a:r>
            <a:br>
              <a:rPr lang="en-US" dirty="0"/>
            </a:br>
            <a:endParaRPr lang="ar-JO" dirty="0"/>
          </a:p>
        </p:txBody>
      </p:sp>
      <p:sp>
        <p:nvSpPr>
          <p:cNvPr id="3" name="Subtitle 2"/>
          <p:cNvSpPr>
            <a:spLocks noGrp="1"/>
          </p:cNvSpPr>
          <p:nvPr>
            <p:ph type="subTitle" idx="1"/>
          </p:nvPr>
        </p:nvSpPr>
        <p:spPr/>
        <p:txBody>
          <a:bodyPr/>
          <a:lstStyle/>
          <a:p>
            <a:r>
              <a:rPr lang="en-US" dirty="0" smtClean="0">
                <a:solidFill>
                  <a:srgbClr val="FF0000"/>
                </a:solidFill>
              </a:rPr>
              <a:t>By </a:t>
            </a:r>
            <a:r>
              <a:rPr lang="en-US" dirty="0" err="1" smtClean="0">
                <a:solidFill>
                  <a:srgbClr val="FF0000"/>
                </a:solidFill>
              </a:rPr>
              <a:t>Eid.batasreh</a:t>
            </a:r>
            <a:endParaRPr lang="ar-JO"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Taare</a:t>
            </a:r>
            <a:r>
              <a:rPr lang="en-US" i="1" dirty="0" smtClean="0"/>
              <a:t> </a:t>
            </a:r>
            <a:r>
              <a:rPr lang="en-US" i="1" dirty="0" err="1" smtClean="0"/>
              <a:t>zameen</a:t>
            </a:r>
            <a:r>
              <a:rPr lang="en-US" dirty="0" smtClean="0"/>
              <a:t> </a:t>
            </a:r>
            <a:r>
              <a:rPr lang="en-US" i="1" dirty="0" smtClean="0"/>
              <a:t>per</a:t>
            </a:r>
            <a:endParaRPr lang="ar-JO" i="1" dirty="0"/>
          </a:p>
        </p:txBody>
      </p:sp>
      <p:sp>
        <p:nvSpPr>
          <p:cNvPr id="3" name="Content Placeholder 2"/>
          <p:cNvSpPr>
            <a:spLocks noGrp="1"/>
          </p:cNvSpPr>
          <p:nvPr>
            <p:ph idx="1"/>
          </p:nvPr>
        </p:nvSpPr>
        <p:spPr/>
        <p:txBody>
          <a:bodyPr>
            <a:normAutofit/>
          </a:bodyPr>
          <a:lstStyle/>
          <a:p>
            <a:pPr algn="l"/>
            <a:r>
              <a:rPr lang="en-US" sz="2400" dirty="0" smtClean="0"/>
              <a:t>The movie that I like the most is “Taarezameen per”. It is my favorite movie and I have seen it so many times. </a:t>
            </a:r>
            <a:endParaRPr lang="ar-JO" sz="2400" dirty="0" smtClean="0"/>
          </a:p>
          <a:p>
            <a:pPr algn="l"/>
            <a:r>
              <a:rPr lang="en-US" sz="2400" dirty="0" smtClean="0"/>
              <a:t>. This is my favorite movie because the story is very </a:t>
            </a:r>
          </a:p>
          <a:p>
            <a:pPr algn="l"/>
            <a:r>
              <a:rPr lang="en-US" sz="2400" dirty="0" smtClean="0"/>
              <a:t>touching. This movie is both entertaining and educational. All the characters have acted so well in this movie.</a:t>
            </a:r>
          </a:p>
          <a:p>
            <a:pPr algn="l"/>
            <a:r>
              <a:rPr lang="en-US" sz="2400" dirty="0" smtClean="0"/>
              <a:t>It is an emotional movie which always keeps me glued to the screen. It tells about the story of a boy who suffers from dyslexia due to which he is unable to identify speech sounds and how they relate to letters. Because of this disorder, he cannot excel in any activity.</a:t>
            </a:r>
          </a:p>
          <a:p>
            <a:pPr algn="l"/>
            <a:endParaRPr lang="ar-JO"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600200"/>
            <a:ext cx="8229600" cy="5257800"/>
          </a:xfrm>
        </p:spPr>
        <p:txBody>
          <a:bodyPr>
            <a:normAutofit lnSpcReduction="10000"/>
          </a:bodyPr>
          <a:lstStyle/>
          <a:p>
            <a:pPr algn="l"/>
            <a:r>
              <a:rPr lang="en-US" sz="2400" dirty="0"/>
              <a:t>He finds all the subjects difficult to study. Even with this disorder, he is very good at painting. However, he gets </a:t>
            </a:r>
            <a:r>
              <a:rPr lang="en-US" sz="2400" dirty="0" smtClean="0"/>
              <a:t>expelled </a:t>
            </a:r>
            <a:r>
              <a:rPr lang="en-US" sz="2400" dirty="0"/>
              <a:t>from school because of his poor performance.</a:t>
            </a:r>
          </a:p>
          <a:p>
            <a:pPr algn="l"/>
            <a:r>
              <a:rPr lang="en-US" sz="2400" dirty="0" smtClean="0"/>
              <a:t>All the teachers tell his parents that their boy is not normal and he should be sent to school which is especially made for special children like him. Later, his parents send him to boarding school. There he sinks into a state of nervousness and fear because of new environment. Fortunately, he finds an art teacher there who is very supportive and caring</a:t>
            </a:r>
            <a:r>
              <a:rPr lang="en-US" sz="2400" dirty="0" smtClean="0"/>
              <a:t>.</a:t>
            </a:r>
          </a:p>
          <a:p>
            <a:pPr algn="l"/>
            <a:r>
              <a:rPr lang="en-US" sz="2400" dirty="0" smtClean="0"/>
              <a:t>His teacher realizes that it is not ishaan’s fault to get bad grades but a disorder which makes it difficult for him to </a:t>
            </a:r>
            <a:r>
              <a:rPr lang="en-US" sz="2400" dirty="0" smtClean="0"/>
              <a:t>focus. </a:t>
            </a:r>
            <a:endParaRPr lang="ar-JO" sz="2400" dirty="0" smtClean="0"/>
          </a:p>
          <a:p>
            <a:pPr algn="l"/>
            <a:r>
              <a:rPr lang="en-US" sz="2400" dirty="0" smtClean="0"/>
              <a:t>He </a:t>
            </a:r>
            <a:r>
              <a:rPr lang="en-US" sz="2400" dirty="0" smtClean="0"/>
              <a:t>visits ishaan’s home and gets surprised to see his drawings.</a:t>
            </a:r>
            <a:endParaRPr lang="ar-JO" sz="2400" dirty="0" smtClean="0"/>
          </a:p>
          <a:p>
            <a:pPr algn="l"/>
            <a:r>
              <a:rPr lang="en-US" sz="2400" dirty="0" smtClean="0"/>
              <a:t> </a:t>
            </a:r>
            <a:r>
              <a:rPr lang="en-US" sz="2400" dirty="0"/>
              <a:t/>
            </a:r>
            <a:br>
              <a:rPr lang="en-US" sz="2400" dirty="0"/>
            </a:br>
            <a:endParaRPr lang="ar-JO"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600200"/>
            <a:ext cx="8229600" cy="5257800"/>
          </a:xfrm>
        </p:spPr>
        <p:txBody>
          <a:bodyPr>
            <a:normAutofit/>
          </a:bodyPr>
          <a:lstStyle/>
          <a:p>
            <a:pPr algn="l"/>
            <a:r>
              <a:rPr lang="en-US" sz="2400" dirty="0"/>
              <a:t>He also gets to know that </a:t>
            </a:r>
            <a:r>
              <a:rPr lang="en-US" sz="2400" dirty="0" smtClean="0"/>
              <a:t>is </a:t>
            </a:r>
            <a:r>
              <a:rPr lang="en-US" sz="2400" dirty="0"/>
              <a:t>ishaan’s</a:t>
            </a:r>
            <a:r>
              <a:rPr lang="en-US" sz="2400" dirty="0" smtClean="0"/>
              <a:t> dad </a:t>
            </a:r>
            <a:r>
              <a:rPr lang="en-US" sz="2400" dirty="0"/>
              <a:t>does not understand him and often shouts at him for not getting good grades. Because of this</a:t>
            </a:r>
            <a:r>
              <a:rPr lang="en-US" sz="2400" dirty="0" smtClean="0"/>
              <a:t>,</a:t>
            </a:r>
            <a:r>
              <a:rPr lang="en-US" sz="2400" dirty="0"/>
              <a:t>  ishaan</a:t>
            </a:r>
            <a:r>
              <a:rPr lang="en-US" sz="2400" dirty="0" smtClean="0"/>
              <a:t> no </a:t>
            </a:r>
            <a:r>
              <a:rPr lang="en-US" sz="2400" dirty="0"/>
              <a:t>longer paints and suffers from anxiety.</a:t>
            </a:r>
          </a:p>
          <a:p>
            <a:pPr algn="l"/>
            <a:r>
              <a:rPr lang="en-US" sz="2400" dirty="0" smtClean="0"/>
              <a:t>He gets motivated to improve ishaan’s writing and reading by using techniques developed by dyslexia specialists. These techniques help ishaan to score good grades in school. In the end, he also wins a painting competition because of his striking creative style.</a:t>
            </a:r>
          </a:p>
          <a:p>
            <a:endParaRPr lang="ar-JO"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l"/>
            <a:r>
              <a:rPr lang="en-US" sz="2000" dirty="0" smtClean="0"/>
              <a:t>I like how this story is relevant in today’s society. According to me, this is a movie which gives best moral to parents, teachers and every child. It is a marvelous piece of work which shows a perfect relationship between a teacher and a student. It highlights the issue that sometimes, parents do not understand that every kid is different.</a:t>
            </a:r>
          </a:p>
          <a:p>
            <a:pPr algn="l"/>
            <a:r>
              <a:rPr lang="en-US" sz="2000" dirty="0" smtClean="0"/>
              <a:t>If he is not good at studies then there must be some other thing which he is good at. He might be interested in painting, acting, singing or sports. Therefore, parents should not discourage their children but help them in </a:t>
            </a:r>
            <a:endParaRPr lang="ar-JO" sz="2000" dirty="0" smtClean="0"/>
          </a:p>
          <a:p>
            <a:pPr lvl="8" algn="l"/>
            <a:r>
              <a:rPr lang="en-US" dirty="0" smtClean="0"/>
              <a:t>what they like.</a:t>
            </a:r>
          </a:p>
          <a:p>
            <a:pPr algn="l"/>
            <a:endParaRPr lang="ar-JO"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407</Words>
  <Application>Microsoft Office PowerPoint</Application>
  <PresentationFormat>On-screen Show (4:3)</PresentationFormat>
  <Paragraphs>18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Taare zameen per  </vt:lpstr>
      <vt:lpstr>Taare zameen per</vt:lpstr>
      <vt:lpstr>Slide 3</vt:lpstr>
      <vt:lpstr>Slide 4</vt:lpstr>
      <vt:lpstr>Slide 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&amp; Long</dc:title>
  <dc:creator>Nabil</dc:creator>
  <cp:lastModifiedBy>Nabil</cp:lastModifiedBy>
  <cp:revision>3</cp:revision>
  <dcterms:created xsi:type="dcterms:W3CDTF">2022-12-09T17:10:49Z</dcterms:created>
  <dcterms:modified xsi:type="dcterms:W3CDTF">2022-12-10T17:37:37Z</dcterms:modified>
</cp:coreProperties>
</file>