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s/slide1.xml" ContentType="application/vnd.openxmlformats-officedocument.presentationml.slide+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3978548-6BCB-42CF-9719-11DD127D01ED}"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9" name="PlaceHolder 2"/>
          <p:cNvSpPr>
            <a:spLocks noGrp="1"/>
          </p:cNvSpPr>
          <p:nvPr>
            <p:ph/>
          </p:nvPr>
        </p:nvSpPr>
        <p:spPr>
          <a:xfrm>
            <a:off x="540000" y="1440000"/>
            <a:ext cx="8999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3"/>
          <p:cNvSpPr>
            <a:spLocks noGrp="1"/>
          </p:cNvSpPr>
          <p:nvPr>
            <p:ph/>
          </p:nvPr>
        </p:nvSpPr>
        <p:spPr>
          <a:xfrm>
            <a:off x="540000" y="3320280"/>
            <a:ext cx="8999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B5BD21E-5C42-4567-A703-EBF80C4849D7}"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2" name="PlaceHolder 2"/>
          <p:cNvSpPr>
            <a:spLocks noGrp="1"/>
          </p:cNvSpPr>
          <p:nvPr>
            <p:ph/>
          </p:nvPr>
        </p:nvSpPr>
        <p:spPr>
          <a:xfrm>
            <a:off x="5400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43" name="PlaceHolder 3"/>
          <p:cNvSpPr>
            <a:spLocks noGrp="1"/>
          </p:cNvSpPr>
          <p:nvPr>
            <p:ph/>
          </p:nvPr>
        </p:nvSpPr>
        <p:spPr>
          <a:xfrm>
            <a:off x="51516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44" name="PlaceHolder 4"/>
          <p:cNvSpPr>
            <a:spLocks noGrp="1"/>
          </p:cNvSpPr>
          <p:nvPr>
            <p:ph/>
          </p:nvPr>
        </p:nvSpPr>
        <p:spPr>
          <a:xfrm>
            <a:off x="5400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45" name="PlaceHolder 5"/>
          <p:cNvSpPr>
            <a:spLocks noGrp="1"/>
          </p:cNvSpPr>
          <p:nvPr>
            <p:ph/>
          </p:nvPr>
        </p:nvSpPr>
        <p:spPr>
          <a:xfrm>
            <a:off x="51516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514B6AA-0B1B-4CFD-9032-9F2D7060E7AB}"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 name="PlaceHolder 2"/>
          <p:cNvSpPr>
            <a:spLocks noGrp="1"/>
          </p:cNvSpPr>
          <p:nvPr>
            <p:ph/>
          </p:nvPr>
        </p:nvSpPr>
        <p:spPr>
          <a:xfrm>
            <a:off x="540000" y="144000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48" name="PlaceHolder 3"/>
          <p:cNvSpPr>
            <a:spLocks noGrp="1"/>
          </p:cNvSpPr>
          <p:nvPr>
            <p:ph/>
          </p:nvPr>
        </p:nvSpPr>
        <p:spPr>
          <a:xfrm>
            <a:off x="3583080" y="144000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49" name="PlaceHolder 4"/>
          <p:cNvSpPr>
            <a:spLocks noGrp="1"/>
          </p:cNvSpPr>
          <p:nvPr>
            <p:ph/>
          </p:nvPr>
        </p:nvSpPr>
        <p:spPr>
          <a:xfrm>
            <a:off x="6625800" y="144000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50" name="PlaceHolder 5"/>
          <p:cNvSpPr>
            <a:spLocks noGrp="1"/>
          </p:cNvSpPr>
          <p:nvPr>
            <p:ph/>
          </p:nvPr>
        </p:nvSpPr>
        <p:spPr>
          <a:xfrm>
            <a:off x="540000" y="332028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51" name="PlaceHolder 6"/>
          <p:cNvSpPr>
            <a:spLocks noGrp="1"/>
          </p:cNvSpPr>
          <p:nvPr>
            <p:ph/>
          </p:nvPr>
        </p:nvSpPr>
        <p:spPr>
          <a:xfrm>
            <a:off x="3583080" y="332028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52" name="PlaceHolder 7"/>
          <p:cNvSpPr>
            <a:spLocks noGrp="1"/>
          </p:cNvSpPr>
          <p:nvPr>
            <p:ph/>
          </p:nvPr>
        </p:nvSpPr>
        <p:spPr>
          <a:xfrm>
            <a:off x="6625800" y="332028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7FFC7067-CD6E-44AD-9461-7D87CF153038}"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6C377F0-8F65-4E68-8330-80EC04556C3C}"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4" name="PlaceHolder 2"/>
          <p:cNvSpPr>
            <a:spLocks noGrp="1"/>
          </p:cNvSpPr>
          <p:nvPr>
            <p:ph type="subTitle"/>
          </p:nvPr>
        </p:nvSpPr>
        <p:spPr>
          <a:xfrm>
            <a:off x="540000" y="1440000"/>
            <a:ext cx="8999640" cy="3599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538BA5D-1C60-4B2B-B3FC-D505DCF07015}"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6" name="PlaceHolder 2"/>
          <p:cNvSpPr>
            <a:spLocks noGrp="1"/>
          </p:cNvSpPr>
          <p:nvPr>
            <p:ph/>
          </p:nvPr>
        </p:nvSpPr>
        <p:spPr>
          <a:xfrm>
            <a:off x="540000" y="1440000"/>
            <a:ext cx="8999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7F6CFE6-0F1E-4A84-9546-F399D2448143}"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8" name="PlaceHolder 2"/>
          <p:cNvSpPr>
            <a:spLocks noGrp="1"/>
          </p:cNvSpPr>
          <p:nvPr>
            <p:ph/>
          </p:nvPr>
        </p:nvSpPr>
        <p:spPr>
          <a:xfrm>
            <a:off x="5400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79" name="PlaceHolder 3"/>
          <p:cNvSpPr>
            <a:spLocks noGrp="1"/>
          </p:cNvSpPr>
          <p:nvPr>
            <p:ph/>
          </p:nvPr>
        </p:nvSpPr>
        <p:spPr>
          <a:xfrm>
            <a:off x="51516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CC7180C-C150-48E1-B1CB-28A79D1463E6}"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B80C0C0-B8A8-48EE-9CE8-F57443CC50EA}"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540000" y="270000"/>
            <a:ext cx="8999640" cy="4588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FE73296-5E9F-4BE1-930E-C41B5C604E2C}"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3" name="PlaceHolder 2"/>
          <p:cNvSpPr>
            <a:spLocks noGrp="1"/>
          </p:cNvSpPr>
          <p:nvPr>
            <p:ph/>
          </p:nvPr>
        </p:nvSpPr>
        <p:spPr>
          <a:xfrm>
            <a:off x="5400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84" name="PlaceHolder 3"/>
          <p:cNvSpPr>
            <a:spLocks noGrp="1"/>
          </p:cNvSpPr>
          <p:nvPr>
            <p:ph/>
          </p:nvPr>
        </p:nvSpPr>
        <p:spPr>
          <a:xfrm>
            <a:off x="51516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85" name="PlaceHolder 4"/>
          <p:cNvSpPr>
            <a:spLocks noGrp="1"/>
          </p:cNvSpPr>
          <p:nvPr>
            <p:ph/>
          </p:nvPr>
        </p:nvSpPr>
        <p:spPr>
          <a:xfrm>
            <a:off x="5400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49F3B20-ECEE-4EA5-A4D7-68F27A7D65C9}"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 name="PlaceHolder 2"/>
          <p:cNvSpPr>
            <a:spLocks noGrp="1"/>
          </p:cNvSpPr>
          <p:nvPr>
            <p:ph type="subTitle"/>
          </p:nvPr>
        </p:nvSpPr>
        <p:spPr>
          <a:xfrm>
            <a:off x="540000" y="1440000"/>
            <a:ext cx="8999640" cy="3599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CB851C6-828C-4AC2-9D7E-724345F6333A}"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7" name="PlaceHolder 2"/>
          <p:cNvSpPr>
            <a:spLocks noGrp="1"/>
          </p:cNvSpPr>
          <p:nvPr>
            <p:ph/>
          </p:nvPr>
        </p:nvSpPr>
        <p:spPr>
          <a:xfrm>
            <a:off x="5400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88" name="PlaceHolder 3"/>
          <p:cNvSpPr>
            <a:spLocks noGrp="1"/>
          </p:cNvSpPr>
          <p:nvPr>
            <p:ph/>
          </p:nvPr>
        </p:nvSpPr>
        <p:spPr>
          <a:xfrm>
            <a:off x="51516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89" name="PlaceHolder 4"/>
          <p:cNvSpPr>
            <a:spLocks noGrp="1"/>
          </p:cNvSpPr>
          <p:nvPr>
            <p:ph/>
          </p:nvPr>
        </p:nvSpPr>
        <p:spPr>
          <a:xfrm>
            <a:off x="51516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A569325-F121-4968-91E5-0A6F71C1FC53}"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1" name="PlaceHolder 2"/>
          <p:cNvSpPr>
            <a:spLocks noGrp="1"/>
          </p:cNvSpPr>
          <p:nvPr>
            <p:ph/>
          </p:nvPr>
        </p:nvSpPr>
        <p:spPr>
          <a:xfrm>
            <a:off x="5400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92" name="PlaceHolder 3"/>
          <p:cNvSpPr>
            <a:spLocks noGrp="1"/>
          </p:cNvSpPr>
          <p:nvPr>
            <p:ph/>
          </p:nvPr>
        </p:nvSpPr>
        <p:spPr>
          <a:xfrm>
            <a:off x="51516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93" name="PlaceHolder 4"/>
          <p:cNvSpPr>
            <a:spLocks noGrp="1"/>
          </p:cNvSpPr>
          <p:nvPr>
            <p:ph/>
          </p:nvPr>
        </p:nvSpPr>
        <p:spPr>
          <a:xfrm>
            <a:off x="540000" y="3320280"/>
            <a:ext cx="8999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FF6563D-A409-41AE-B79E-54A48FD79A0C}"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5" name="PlaceHolder 2"/>
          <p:cNvSpPr>
            <a:spLocks noGrp="1"/>
          </p:cNvSpPr>
          <p:nvPr>
            <p:ph/>
          </p:nvPr>
        </p:nvSpPr>
        <p:spPr>
          <a:xfrm>
            <a:off x="540000" y="1440000"/>
            <a:ext cx="8999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96" name="PlaceHolder 3"/>
          <p:cNvSpPr>
            <a:spLocks noGrp="1"/>
          </p:cNvSpPr>
          <p:nvPr>
            <p:ph/>
          </p:nvPr>
        </p:nvSpPr>
        <p:spPr>
          <a:xfrm>
            <a:off x="540000" y="3320280"/>
            <a:ext cx="8999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8FEB3DC-15BF-4A98-9D45-D5610CE34080}"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8" name="PlaceHolder 2"/>
          <p:cNvSpPr>
            <a:spLocks noGrp="1"/>
          </p:cNvSpPr>
          <p:nvPr>
            <p:ph/>
          </p:nvPr>
        </p:nvSpPr>
        <p:spPr>
          <a:xfrm>
            <a:off x="5400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99" name="PlaceHolder 3"/>
          <p:cNvSpPr>
            <a:spLocks noGrp="1"/>
          </p:cNvSpPr>
          <p:nvPr>
            <p:ph/>
          </p:nvPr>
        </p:nvSpPr>
        <p:spPr>
          <a:xfrm>
            <a:off x="51516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100" name="PlaceHolder 4"/>
          <p:cNvSpPr>
            <a:spLocks noGrp="1"/>
          </p:cNvSpPr>
          <p:nvPr>
            <p:ph/>
          </p:nvPr>
        </p:nvSpPr>
        <p:spPr>
          <a:xfrm>
            <a:off x="5400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101" name="PlaceHolder 5"/>
          <p:cNvSpPr>
            <a:spLocks noGrp="1"/>
          </p:cNvSpPr>
          <p:nvPr>
            <p:ph/>
          </p:nvPr>
        </p:nvSpPr>
        <p:spPr>
          <a:xfrm>
            <a:off x="51516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A6F1D0FC-B3FC-4503-AC98-A4D01CD6E831}"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3" name="PlaceHolder 2"/>
          <p:cNvSpPr>
            <a:spLocks noGrp="1"/>
          </p:cNvSpPr>
          <p:nvPr>
            <p:ph/>
          </p:nvPr>
        </p:nvSpPr>
        <p:spPr>
          <a:xfrm>
            <a:off x="540000" y="144000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104" name="PlaceHolder 3"/>
          <p:cNvSpPr>
            <a:spLocks noGrp="1"/>
          </p:cNvSpPr>
          <p:nvPr>
            <p:ph/>
          </p:nvPr>
        </p:nvSpPr>
        <p:spPr>
          <a:xfrm>
            <a:off x="3583080" y="144000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105" name="PlaceHolder 4"/>
          <p:cNvSpPr>
            <a:spLocks noGrp="1"/>
          </p:cNvSpPr>
          <p:nvPr>
            <p:ph/>
          </p:nvPr>
        </p:nvSpPr>
        <p:spPr>
          <a:xfrm>
            <a:off x="6625800" y="144000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106" name="PlaceHolder 5"/>
          <p:cNvSpPr>
            <a:spLocks noGrp="1"/>
          </p:cNvSpPr>
          <p:nvPr>
            <p:ph/>
          </p:nvPr>
        </p:nvSpPr>
        <p:spPr>
          <a:xfrm>
            <a:off x="540000" y="332028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107" name="PlaceHolder 6"/>
          <p:cNvSpPr>
            <a:spLocks noGrp="1"/>
          </p:cNvSpPr>
          <p:nvPr>
            <p:ph/>
          </p:nvPr>
        </p:nvSpPr>
        <p:spPr>
          <a:xfrm>
            <a:off x="3583080" y="332028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108" name="PlaceHolder 7"/>
          <p:cNvSpPr>
            <a:spLocks noGrp="1"/>
          </p:cNvSpPr>
          <p:nvPr>
            <p:ph/>
          </p:nvPr>
        </p:nvSpPr>
        <p:spPr>
          <a:xfrm>
            <a:off x="6625800" y="3320280"/>
            <a:ext cx="2897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1A51DB73-310B-4EEA-B63D-0F0A7187AE5F}"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 name="PlaceHolder 2"/>
          <p:cNvSpPr>
            <a:spLocks noGrp="1"/>
          </p:cNvSpPr>
          <p:nvPr>
            <p:ph/>
          </p:nvPr>
        </p:nvSpPr>
        <p:spPr>
          <a:xfrm>
            <a:off x="540000" y="1440000"/>
            <a:ext cx="8999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9D53B84-BB7E-4554-9D9B-A3D1D76FD4E5}"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 name="PlaceHolder 2"/>
          <p:cNvSpPr>
            <a:spLocks noGrp="1"/>
          </p:cNvSpPr>
          <p:nvPr>
            <p:ph/>
          </p:nvPr>
        </p:nvSpPr>
        <p:spPr>
          <a:xfrm>
            <a:off x="5400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3"/>
          <p:cNvSpPr>
            <a:spLocks noGrp="1"/>
          </p:cNvSpPr>
          <p:nvPr>
            <p:ph/>
          </p:nvPr>
        </p:nvSpPr>
        <p:spPr>
          <a:xfrm>
            <a:off x="51516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13262C4-EEF7-4184-8828-7522AD64A0EB}"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67F00C8-B0A8-425E-AC70-2510FA36814A}"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 name="PlaceHolder 1"/>
          <p:cNvSpPr>
            <a:spLocks noGrp="1"/>
          </p:cNvSpPr>
          <p:nvPr>
            <p:ph type="subTitle"/>
          </p:nvPr>
        </p:nvSpPr>
        <p:spPr>
          <a:xfrm>
            <a:off x="540000" y="270000"/>
            <a:ext cx="8999640" cy="45885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4D675FD-8E41-4506-AD43-B7586F6B0784}"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5400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51516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29" name="PlaceHolder 4"/>
          <p:cNvSpPr>
            <a:spLocks noGrp="1"/>
          </p:cNvSpPr>
          <p:nvPr>
            <p:ph/>
          </p:nvPr>
        </p:nvSpPr>
        <p:spPr>
          <a:xfrm>
            <a:off x="5400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79AC051-DBF9-4EB4-A7E8-C468E4BBC229}"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1" name="PlaceHolder 2"/>
          <p:cNvSpPr>
            <a:spLocks noGrp="1"/>
          </p:cNvSpPr>
          <p:nvPr>
            <p:ph/>
          </p:nvPr>
        </p:nvSpPr>
        <p:spPr>
          <a:xfrm>
            <a:off x="540000" y="1440000"/>
            <a:ext cx="4391640" cy="359964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3"/>
          <p:cNvSpPr>
            <a:spLocks noGrp="1"/>
          </p:cNvSpPr>
          <p:nvPr>
            <p:ph/>
          </p:nvPr>
        </p:nvSpPr>
        <p:spPr>
          <a:xfrm>
            <a:off x="51516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4"/>
          <p:cNvSpPr>
            <a:spLocks noGrp="1"/>
          </p:cNvSpPr>
          <p:nvPr>
            <p:ph/>
          </p:nvPr>
        </p:nvSpPr>
        <p:spPr>
          <a:xfrm>
            <a:off x="5151600" y="332028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C375EAF-C9DE-4CAC-B87E-048C69026F45}"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 name="PlaceHolder 2"/>
          <p:cNvSpPr>
            <a:spLocks noGrp="1"/>
          </p:cNvSpPr>
          <p:nvPr>
            <p:ph/>
          </p:nvPr>
        </p:nvSpPr>
        <p:spPr>
          <a:xfrm>
            <a:off x="5400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3"/>
          <p:cNvSpPr>
            <a:spLocks noGrp="1"/>
          </p:cNvSpPr>
          <p:nvPr>
            <p:ph/>
          </p:nvPr>
        </p:nvSpPr>
        <p:spPr>
          <a:xfrm>
            <a:off x="5151600" y="1440000"/>
            <a:ext cx="4391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4"/>
          <p:cNvSpPr>
            <a:spLocks noGrp="1"/>
          </p:cNvSpPr>
          <p:nvPr>
            <p:ph/>
          </p:nvPr>
        </p:nvSpPr>
        <p:spPr>
          <a:xfrm>
            <a:off x="540000" y="3320280"/>
            <a:ext cx="8999640" cy="171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CA928B1-8609-4A7C-A7C9-9C019DAED350}"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
          <p:cNvSpPr/>
          <p:nvPr/>
        </p:nvSpPr>
        <p:spPr>
          <a:xfrm>
            <a:off x="0" y="0"/>
            <a:ext cx="10079640" cy="5669640"/>
          </a:xfrm>
          <a:prstGeom prst="rect">
            <a:avLst/>
          </a:prstGeom>
          <a:gradFill rotWithShape="0">
            <a:gsLst>
              <a:gs pos="30000">
                <a:srgbClr val="000032"/>
              </a:gs>
              <a:gs pos="100000">
                <a:srgbClr val="f60063"/>
              </a:gs>
            </a:gsLst>
            <a:lin ang="4200000"/>
          </a:gradFill>
          <a:ln w="0">
            <a:noFill/>
          </a:ln>
        </p:spPr>
        <p:style>
          <a:lnRef idx="0"/>
          <a:fillRef idx="0"/>
          <a:effectRef idx="0"/>
          <a:fontRef idx="minor"/>
        </p:style>
      </p:sp>
      <p:sp>
        <p:nvSpPr>
          <p:cNvPr id="1" name=""/>
          <p:cNvSpPr/>
          <p:nvPr/>
        </p:nvSpPr>
        <p:spPr>
          <a:xfrm>
            <a:off x="1440000" y="1080000"/>
            <a:ext cx="1439640" cy="1259640"/>
          </a:xfrm>
          <a:prstGeom prst="ellipse">
            <a:avLst/>
          </a:prstGeom>
          <a:solidFill>
            <a:srgbClr val="ffffff">
              <a:alpha val="30000"/>
            </a:srgbClr>
          </a:solidFill>
          <a:ln w="0">
            <a:noFill/>
          </a:ln>
        </p:spPr>
        <p:style>
          <a:lnRef idx="0"/>
          <a:fillRef idx="0"/>
          <a:effectRef idx="0"/>
          <a:fontRef idx="minor"/>
        </p:style>
      </p:sp>
      <p:sp>
        <p:nvSpPr>
          <p:cNvPr id="2" name=""/>
          <p:cNvSpPr/>
          <p:nvPr/>
        </p:nvSpPr>
        <p:spPr>
          <a:xfrm>
            <a:off x="7380000" y="3960000"/>
            <a:ext cx="1439640" cy="1259640"/>
          </a:xfrm>
          <a:prstGeom prst="ellipse">
            <a:avLst/>
          </a:prstGeom>
          <a:solidFill>
            <a:srgbClr val="ffffff">
              <a:alpha val="30000"/>
            </a:srgbClr>
          </a:solidFill>
          <a:ln w="0">
            <a:noFill/>
          </a:ln>
        </p:spPr>
        <p:style>
          <a:lnRef idx="0"/>
          <a:fillRef idx="0"/>
          <a:effectRef idx="0"/>
          <a:fontRef idx="minor"/>
        </p:style>
      </p:sp>
      <p:sp>
        <p:nvSpPr>
          <p:cNvPr id="3" name=""/>
          <p:cNvSpPr/>
          <p:nvPr/>
        </p:nvSpPr>
        <p:spPr>
          <a:xfrm>
            <a:off x="9000000" y="2700000"/>
            <a:ext cx="1259640" cy="1079640"/>
          </a:xfrm>
          <a:prstGeom prst="ellipse">
            <a:avLst/>
          </a:prstGeom>
          <a:solidFill>
            <a:srgbClr val="ffffff">
              <a:alpha val="20000"/>
            </a:srgbClr>
          </a:solidFill>
          <a:ln w="0">
            <a:noFill/>
          </a:ln>
        </p:spPr>
        <p:style>
          <a:lnRef idx="0"/>
          <a:fillRef idx="0"/>
          <a:effectRef idx="0"/>
          <a:fontRef idx="minor"/>
        </p:style>
      </p:sp>
      <p:sp>
        <p:nvSpPr>
          <p:cNvPr id="4" name=""/>
          <p:cNvSpPr/>
          <p:nvPr/>
        </p:nvSpPr>
        <p:spPr>
          <a:xfrm>
            <a:off x="-180000" y="2430000"/>
            <a:ext cx="1439640" cy="1349640"/>
          </a:xfrm>
          <a:prstGeom prst="ellipse">
            <a:avLst/>
          </a:prstGeom>
          <a:solidFill>
            <a:srgbClr val="ffffff">
              <a:alpha val="20000"/>
            </a:srgbClr>
          </a:solidFill>
          <a:ln w="0">
            <a:noFill/>
          </a:ln>
        </p:spPr>
        <p:style>
          <a:lnRef idx="0"/>
          <a:fillRef idx="0"/>
          <a:effectRef idx="0"/>
          <a:fontRef idx="minor"/>
        </p:style>
      </p:sp>
      <p:sp>
        <p:nvSpPr>
          <p:cNvPr id="5" name=""/>
          <p:cNvSpPr/>
          <p:nvPr/>
        </p:nvSpPr>
        <p:spPr>
          <a:xfrm>
            <a:off x="540000" y="1080000"/>
            <a:ext cx="719640" cy="719640"/>
          </a:xfrm>
          <a:prstGeom prst="ellipse">
            <a:avLst/>
          </a:prstGeom>
          <a:solidFill>
            <a:srgbClr val="ffffff">
              <a:alpha val="20000"/>
            </a:srgbClr>
          </a:solidFill>
          <a:ln w="0">
            <a:noFill/>
          </a:ln>
        </p:spPr>
        <p:style>
          <a:lnRef idx="0"/>
          <a:fillRef idx="0"/>
          <a:effectRef idx="0"/>
          <a:fontRef idx="minor"/>
        </p:style>
      </p:sp>
      <p:sp>
        <p:nvSpPr>
          <p:cNvPr id="6" name=""/>
          <p:cNvSpPr/>
          <p:nvPr/>
        </p:nvSpPr>
        <p:spPr>
          <a:xfrm>
            <a:off x="0" y="1260000"/>
            <a:ext cx="719640" cy="719640"/>
          </a:xfrm>
          <a:prstGeom prst="ellipse">
            <a:avLst/>
          </a:prstGeom>
          <a:solidFill>
            <a:srgbClr val="ffffff">
              <a:alpha val="10000"/>
            </a:srgbClr>
          </a:solidFill>
          <a:ln w="0">
            <a:noFill/>
          </a:ln>
        </p:spPr>
        <p:style>
          <a:lnRef idx="0"/>
          <a:fillRef idx="0"/>
          <a:effectRef idx="0"/>
          <a:fontRef idx="minor"/>
        </p:style>
      </p:sp>
      <p:sp>
        <p:nvSpPr>
          <p:cNvPr id="7" name=""/>
          <p:cNvSpPr/>
          <p:nvPr/>
        </p:nvSpPr>
        <p:spPr>
          <a:xfrm>
            <a:off x="0" y="5220000"/>
            <a:ext cx="1619640" cy="1259640"/>
          </a:xfrm>
          <a:prstGeom prst="ellipse">
            <a:avLst/>
          </a:prstGeom>
          <a:solidFill>
            <a:srgbClr val="ffffff">
              <a:alpha val="15000"/>
            </a:srgbClr>
          </a:solidFill>
          <a:ln w="0">
            <a:noFill/>
          </a:ln>
        </p:spPr>
        <p:style>
          <a:lnRef idx="0"/>
          <a:fillRef idx="0"/>
          <a:effectRef idx="0"/>
          <a:fontRef idx="minor"/>
        </p:style>
      </p:sp>
      <p:sp>
        <p:nvSpPr>
          <p:cNvPr id="8" name=""/>
          <p:cNvSpPr/>
          <p:nvPr/>
        </p:nvSpPr>
        <p:spPr>
          <a:xfrm>
            <a:off x="9720000" y="4680000"/>
            <a:ext cx="719640" cy="719640"/>
          </a:xfrm>
          <a:prstGeom prst="ellipse">
            <a:avLst/>
          </a:prstGeom>
          <a:solidFill>
            <a:srgbClr val="ffffff">
              <a:alpha val="30000"/>
            </a:srgbClr>
          </a:solidFill>
          <a:ln w="0">
            <a:noFill/>
          </a:ln>
        </p:spPr>
        <p:style>
          <a:lnRef idx="0"/>
          <a:fillRef idx="0"/>
          <a:effectRef idx="0"/>
          <a:fontRef idx="minor"/>
        </p:style>
      </p:sp>
      <p:sp>
        <p:nvSpPr>
          <p:cNvPr id="9" name=""/>
          <p:cNvSpPr/>
          <p:nvPr/>
        </p:nvSpPr>
        <p:spPr>
          <a:xfrm>
            <a:off x="9540000" y="3420000"/>
            <a:ext cx="719640" cy="719640"/>
          </a:xfrm>
          <a:prstGeom prst="ellipse">
            <a:avLst/>
          </a:prstGeom>
          <a:solidFill>
            <a:srgbClr val="ffffff">
              <a:alpha val="10000"/>
            </a:srgbClr>
          </a:solidFill>
          <a:ln w="0">
            <a:noFill/>
          </a:ln>
        </p:spPr>
        <p:style>
          <a:lnRef idx="0"/>
          <a:fillRef idx="0"/>
          <a:effectRef idx="0"/>
          <a:fontRef idx="minor"/>
        </p:style>
      </p:sp>
      <p:sp>
        <p:nvSpPr>
          <p:cNvPr id="10" name=""/>
          <p:cNvSpPr/>
          <p:nvPr/>
        </p:nvSpPr>
        <p:spPr>
          <a:xfrm>
            <a:off x="8100000" y="4680000"/>
            <a:ext cx="1079640" cy="842040"/>
          </a:xfrm>
          <a:prstGeom prst="ellipse">
            <a:avLst/>
          </a:prstGeom>
          <a:solidFill>
            <a:srgbClr val="ffffff">
              <a:alpha val="20000"/>
            </a:srgbClr>
          </a:solidFill>
          <a:ln w="0">
            <a:noFill/>
          </a:ln>
        </p:spPr>
        <p:style>
          <a:lnRef idx="0"/>
          <a:fillRef idx="0"/>
          <a:effectRef idx="0"/>
          <a:fontRef idx="minor"/>
        </p:style>
      </p:sp>
      <p:sp>
        <p:nvSpPr>
          <p:cNvPr id="11" name=""/>
          <p:cNvSpPr/>
          <p:nvPr/>
        </p:nvSpPr>
        <p:spPr>
          <a:xfrm>
            <a:off x="7920000" y="5400000"/>
            <a:ext cx="899640" cy="899640"/>
          </a:xfrm>
          <a:prstGeom prst="ellipse">
            <a:avLst/>
          </a:prstGeom>
          <a:solidFill>
            <a:srgbClr val="ffffff">
              <a:alpha val="25000"/>
            </a:srgbClr>
          </a:solidFill>
          <a:ln w="0">
            <a:noFill/>
          </a:ln>
        </p:spPr>
        <p:style>
          <a:lnRef idx="0"/>
          <a:fillRef idx="0"/>
          <a:effectRef idx="0"/>
          <a:fontRef idx="minor"/>
        </p:style>
      </p:sp>
      <p:sp>
        <p:nvSpPr>
          <p:cNvPr id="12"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3" name="PlaceHolder 2"/>
          <p:cNvSpPr>
            <a:spLocks noGrp="1"/>
          </p:cNvSpPr>
          <p:nvPr>
            <p:ph type="ftr" idx="1"/>
          </p:nvPr>
        </p:nvSpPr>
        <p:spPr>
          <a:xfrm>
            <a:off x="3420000" y="5130000"/>
            <a:ext cx="3239640" cy="392040"/>
          </a:xfrm>
          <a:prstGeom prst="rect">
            <a:avLst/>
          </a:prstGeom>
          <a:noFill/>
          <a:ln w="0">
            <a:noFill/>
          </a:ln>
        </p:spPr>
        <p:txBody>
          <a:bodyPr lIns="0" rIns="0" tIns="0" bIns="0" anchor="b">
            <a:noAutofit/>
          </a:bodyPr>
          <a:lstStyle>
            <a:lvl1pPr algn="ctr">
              <a:lnSpc>
                <a:spcPct val="100000"/>
              </a:lnSpc>
              <a:buNone/>
              <a:defRPr b="0" lang="en-US" sz="1400" spc="-1" strike="noStrike">
                <a:solidFill>
                  <a:srgbClr val="ffffff"/>
                </a:solidFill>
                <a:latin typeface="Arial"/>
              </a:defRPr>
            </a:lvl1pPr>
          </a:lstStyle>
          <a:p>
            <a:pPr algn="ctr">
              <a:lnSpc>
                <a:spcPct val="100000"/>
              </a:lnSpc>
              <a:buNone/>
            </a:pPr>
            <a:r>
              <a:rPr b="0" lang="en-US" sz="1400" spc="-1" strike="noStrike">
                <a:solidFill>
                  <a:srgbClr val="ffffff"/>
                </a:solidFill>
                <a:latin typeface="Arial"/>
              </a:rPr>
              <a:t>&lt;footer&gt;</a:t>
            </a:r>
            <a:endParaRPr b="0" lang="en-US" sz="1400" spc="-1" strike="noStrike">
              <a:latin typeface="Times New Roman"/>
            </a:endParaRPr>
          </a:p>
        </p:txBody>
      </p:sp>
      <p:sp>
        <p:nvSpPr>
          <p:cNvPr id="14" name="PlaceHolder 3"/>
          <p:cNvSpPr>
            <a:spLocks noGrp="1"/>
          </p:cNvSpPr>
          <p:nvPr>
            <p:ph type="sldNum" idx="2"/>
          </p:nvPr>
        </p:nvSpPr>
        <p:spPr>
          <a:xfrm>
            <a:off x="7560000" y="5130000"/>
            <a:ext cx="2339640" cy="392040"/>
          </a:xfrm>
          <a:prstGeom prst="rect">
            <a:avLst/>
          </a:prstGeom>
          <a:noFill/>
          <a:ln w="0">
            <a:noFill/>
          </a:ln>
        </p:spPr>
        <p:txBody>
          <a:bodyPr lIns="0" rIns="0" tIns="0" bIns="0" anchor="b">
            <a:noAutofit/>
          </a:bodyPr>
          <a:lstStyle>
            <a:lvl1pPr algn="r">
              <a:lnSpc>
                <a:spcPct val="100000"/>
              </a:lnSpc>
              <a:buNone/>
              <a:defRPr b="0" lang="en-US" sz="1400" spc="-1" strike="noStrike">
                <a:solidFill>
                  <a:srgbClr val="ffffff"/>
                </a:solidFill>
                <a:latin typeface="Arial"/>
              </a:defRPr>
            </a:lvl1pPr>
          </a:lstStyle>
          <a:p>
            <a:pPr algn="r">
              <a:lnSpc>
                <a:spcPct val="100000"/>
              </a:lnSpc>
              <a:buNone/>
            </a:pPr>
            <a:fld id="{07FDF573-CE65-4DF5-80DF-A88732C12C2E}" type="slidenum">
              <a:rPr b="0" lang="en-US" sz="1400" spc="-1" strike="noStrike">
                <a:solidFill>
                  <a:srgbClr val="ffffff"/>
                </a:solidFill>
                <a:latin typeface="Arial"/>
              </a:rPr>
              <a:t>&lt;number&gt;</a:t>
            </a:fld>
            <a:endParaRPr b="0" lang="en-US" sz="1400" spc="-1" strike="noStrike">
              <a:latin typeface="Times New Roman"/>
            </a:endParaRPr>
          </a:p>
        </p:txBody>
      </p:sp>
      <p:sp>
        <p:nvSpPr>
          <p:cNvPr id="15" name="PlaceHolder 4"/>
          <p:cNvSpPr>
            <a:spLocks noGrp="1"/>
          </p:cNvSpPr>
          <p:nvPr>
            <p:ph type="dt" idx="3"/>
          </p:nvPr>
        </p:nvSpPr>
        <p:spPr>
          <a:xfrm>
            <a:off x="180000" y="5130000"/>
            <a:ext cx="2339640" cy="3920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16"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
          <p:cNvSpPr/>
          <p:nvPr/>
        </p:nvSpPr>
        <p:spPr>
          <a:xfrm>
            <a:off x="360" y="360"/>
            <a:ext cx="10079640" cy="5669640"/>
          </a:xfrm>
          <a:prstGeom prst="rect">
            <a:avLst/>
          </a:prstGeom>
          <a:gradFill rotWithShape="0">
            <a:gsLst>
              <a:gs pos="30000">
                <a:srgbClr val="000032"/>
              </a:gs>
              <a:gs pos="100000">
                <a:srgbClr val="f60063"/>
              </a:gs>
            </a:gsLst>
            <a:lin ang="4200000"/>
          </a:gradFill>
          <a:ln w="0">
            <a:noFill/>
          </a:ln>
        </p:spPr>
        <p:style>
          <a:lnRef idx="0"/>
          <a:fillRef idx="0"/>
          <a:effectRef idx="0"/>
          <a:fontRef idx="minor"/>
        </p:style>
      </p:sp>
      <p:sp>
        <p:nvSpPr>
          <p:cNvPr id="54" name=""/>
          <p:cNvSpPr/>
          <p:nvPr/>
        </p:nvSpPr>
        <p:spPr>
          <a:xfrm flipH="1">
            <a:off x="-2880" y="0"/>
            <a:ext cx="10080000" cy="5670000"/>
          </a:xfrm>
          <a:prstGeom prst="rect">
            <a:avLst/>
          </a:prstGeom>
          <a:gradFill rotWithShape="0">
            <a:gsLst>
              <a:gs pos="0">
                <a:srgbClr val="ffffff">
                  <a:alpha val="90196"/>
                </a:srgbClr>
              </a:gs>
              <a:gs pos="75000">
                <a:srgbClr val="ffffff">
                  <a:alpha val="20000"/>
                </a:srgbClr>
              </a:gs>
              <a:gs pos="100000">
                <a:srgbClr val="ffffff">
                  <a:alpha val="20000"/>
                </a:srgbClr>
              </a:gs>
            </a:gsLst>
            <a:path path="circle">
              <a:fillToRect l="50000" t="85000" r="50000" b="15000"/>
            </a:path>
          </a:gradFill>
          <a:ln w="0">
            <a:noFill/>
          </a:ln>
        </p:spPr>
        <p:style>
          <a:lnRef idx="0"/>
          <a:fillRef idx="0"/>
          <a:effectRef idx="0"/>
          <a:fontRef idx="minor"/>
        </p:style>
      </p:sp>
      <p:sp>
        <p:nvSpPr>
          <p:cNvPr id="55" name=""/>
          <p:cNvSpPr/>
          <p:nvPr/>
        </p:nvSpPr>
        <p:spPr>
          <a:xfrm>
            <a:off x="180360" y="5130360"/>
            <a:ext cx="2339640" cy="392040"/>
          </a:xfrm>
          <a:prstGeom prst="rect">
            <a:avLst/>
          </a:prstGeom>
          <a:noFill/>
          <a:ln w="0">
            <a:noFill/>
          </a:ln>
        </p:spPr>
        <p:style>
          <a:lnRef idx="0"/>
          <a:fillRef idx="0"/>
          <a:effectRef idx="0"/>
          <a:fontRef idx="minor"/>
        </p:style>
        <p:txBody>
          <a:bodyPr lIns="0" rIns="0" tIns="0" bIns="0" anchor="b">
            <a:noAutofit/>
          </a:bodyPr>
          <a:p>
            <a:pPr>
              <a:lnSpc>
                <a:spcPct val="100000"/>
              </a:lnSpc>
              <a:buNone/>
            </a:pPr>
            <a:r>
              <a:rPr b="0" lang="en-US" sz="1400" spc="-1" strike="noStrike">
                <a:solidFill>
                  <a:srgbClr val="ffffff"/>
                </a:solidFill>
                <a:latin typeface="Arial"/>
              </a:rPr>
              <a:t>&lt;date/time&gt;</a:t>
            </a:r>
            <a:endParaRPr b="0" lang="en-US" sz="1400" spc="-1" strike="noStrike">
              <a:latin typeface="Arial"/>
            </a:endParaRPr>
          </a:p>
        </p:txBody>
      </p:sp>
      <p:sp>
        <p:nvSpPr>
          <p:cNvPr id="56" name=""/>
          <p:cNvSpPr/>
          <p:nvPr/>
        </p:nvSpPr>
        <p:spPr>
          <a:xfrm>
            <a:off x="7560360" y="5130360"/>
            <a:ext cx="2339640" cy="3920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8BAC9118-2FF4-45A3-ACE5-444835FF8030}" type="slidenum">
              <a:rPr b="0" lang="en-US" sz="1400" spc="-1" strike="noStrike">
                <a:solidFill>
                  <a:srgbClr val="ffffff"/>
                </a:solidFill>
                <a:latin typeface="Arial"/>
              </a:rPr>
              <a:t>&lt;number&gt;</a:t>
            </a:fld>
            <a:endParaRPr b="0" lang="en-US" sz="1400" spc="-1" strike="noStrike">
              <a:latin typeface="Arial"/>
            </a:endParaRPr>
          </a:p>
        </p:txBody>
      </p:sp>
      <p:sp>
        <p:nvSpPr>
          <p:cNvPr id="57" name=""/>
          <p:cNvSpPr/>
          <p:nvPr/>
        </p:nvSpPr>
        <p:spPr>
          <a:xfrm>
            <a:off x="1440360" y="1080360"/>
            <a:ext cx="1439640" cy="1259640"/>
          </a:xfrm>
          <a:prstGeom prst="ellipse">
            <a:avLst/>
          </a:prstGeom>
          <a:solidFill>
            <a:srgbClr val="ffffff">
              <a:alpha val="30000"/>
            </a:srgbClr>
          </a:solidFill>
          <a:ln w="0">
            <a:noFill/>
          </a:ln>
        </p:spPr>
        <p:style>
          <a:lnRef idx="0"/>
          <a:fillRef idx="0"/>
          <a:effectRef idx="0"/>
          <a:fontRef idx="minor"/>
        </p:style>
      </p:sp>
      <p:sp>
        <p:nvSpPr>
          <p:cNvPr id="58" name=""/>
          <p:cNvSpPr/>
          <p:nvPr/>
        </p:nvSpPr>
        <p:spPr>
          <a:xfrm>
            <a:off x="7380360" y="3960360"/>
            <a:ext cx="1439640" cy="1259640"/>
          </a:xfrm>
          <a:prstGeom prst="ellipse">
            <a:avLst/>
          </a:prstGeom>
          <a:solidFill>
            <a:srgbClr val="ffffff">
              <a:alpha val="30000"/>
            </a:srgbClr>
          </a:solidFill>
          <a:ln w="0">
            <a:noFill/>
          </a:ln>
        </p:spPr>
        <p:style>
          <a:lnRef idx="0"/>
          <a:fillRef idx="0"/>
          <a:effectRef idx="0"/>
          <a:fontRef idx="minor"/>
        </p:style>
      </p:sp>
      <p:sp>
        <p:nvSpPr>
          <p:cNvPr id="59" name=""/>
          <p:cNvSpPr/>
          <p:nvPr/>
        </p:nvSpPr>
        <p:spPr>
          <a:xfrm>
            <a:off x="9000360" y="2700360"/>
            <a:ext cx="1259640" cy="1079640"/>
          </a:xfrm>
          <a:prstGeom prst="ellipse">
            <a:avLst/>
          </a:prstGeom>
          <a:solidFill>
            <a:srgbClr val="ffffff">
              <a:alpha val="20000"/>
            </a:srgbClr>
          </a:solidFill>
          <a:ln w="0">
            <a:noFill/>
          </a:ln>
        </p:spPr>
        <p:style>
          <a:lnRef idx="0"/>
          <a:fillRef idx="0"/>
          <a:effectRef idx="0"/>
          <a:fontRef idx="minor"/>
        </p:style>
      </p:sp>
      <p:sp>
        <p:nvSpPr>
          <p:cNvPr id="60" name=""/>
          <p:cNvSpPr/>
          <p:nvPr/>
        </p:nvSpPr>
        <p:spPr>
          <a:xfrm>
            <a:off x="-179640" y="2430360"/>
            <a:ext cx="1439640" cy="1349640"/>
          </a:xfrm>
          <a:prstGeom prst="ellipse">
            <a:avLst/>
          </a:prstGeom>
          <a:solidFill>
            <a:srgbClr val="ffffff">
              <a:alpha val="20000"/>
            </a:srgbClr>
          </a:solidFill>
          <a:ln w="0">
            <a:noFill/>
          </a:ln>
        </p:spPr>
        <p:style>
          <a:lnRef idx="0"/>
          <a:fillRef idx="0"/>
          <a:effectRef idx="0"/>
          <a:fontRef idx="minor"/>
        </p:style>
      </p:sp>
      <p:sp>
        <p:nvSpPr>
          <p:cNvPr id="61" name=""/>
          <p:cNvSpPr/>
          <p:nvPr/>
        </p:nvSpPr>
        <p:spPr>
          <a:xfrm>
            <a:off x="540360" y="1080360"/>
            <a:ext cx="719640" cy="719640"/>
          </a:xfrm>
          <a:prstGeom prst="ellipse">
            <a:avLst/>
          </a:prstGeom>
          <a:solidFill>
            <a:srgbClr val="ffffff">
              <a:alpha val="20000"/>
            </a:srgbClr>
          </a:solidFill>
          <a:ln w="0">
            <a:noFill/>
          </a:ln>
        </p:spPr>
        <p:style>
          <a:lnRef idx="0"/>
          <a:fillRef idx="0"/>
          <a:effectRef idx="0"/>
          <a:fontRef idx="minor"/>
        </p:style>
      </p:sp>
      <p:sp>
        <p:nvSpPr>
          <p:cNvPr id="62" name=""/>
          <p:cNvSpPr/>
          <p:nvPr/>
        </p:nvSpPr>
        <p:spPr>
          <a:xfrm>
            <a:off x="360" y="1260360"/>
            <a:ext cx="719640" cy="719640"/>
          </a:xfrm>
          <a:prstGeom prst="ellipse">
            <a:avLst/>
          </a:prstGeom>
          <a:solidFill>
            <a:srgbClr val="ffffff">
              <a:alpha val="10000"/>
            </a:srgbClr>
          </a:solidFill>
          <a:ln w="0">
            <a:noFill/>
          </a:ln>
        </p:spPr>
        <p:style>
          <a:lnRef idx="0"/>
          <a:fillRef idx="0"/>
          <a:effectRef idx="0"/>
          <a:fontRef idx="minor"/>
        </p:style>
      </p:sp>
      <p:sp>
        <p:nvSpPr>
          <p:cNvPr id="63" name=""/>
          <p:cNvSpPr/>
          <p:nvPr/>
        </p:nvSpPr>
        <p:spPr>
          <a:xfrm>
            <a:off x="360" y="5220360"/>
            <a:ext cx="1619640" cy="1259640"/>
          </a:xfrm>
          <a:prstGeom prst="ellipse">
            <a:avLst/>
          </a:prstGeom>
          <a:solidFill>
            <a:srgbClr val="ffffff">
              <a:alpha val="15000"/>
            </a:srgbClr>
          </a:solidFill>
          <a:ln w="0">
            <a:noFill/>
          </a:ln>
        </p:spPr>
        <p:style>
          <a:lnRef idx="0"/>
          <a:fillRef idx="0"/>
          <a:effectRef idx="0"/>
          <a:fontRef idx="minor"/>
        </p:style>
      </p:sp>
      <p:sp>
        <p:nvSpPr>
          <p:cNvPr id="64" name=""/>
          <p:cNvSpPr/>
          <p:nvPr/>
        </p:nvSpPr>
        <p:spPr>
          <a:xfrm>
            <a:off x="9720360" y="4680360"/>
            <a:ext cx="719640" cy="719640"/>
          </a:xfrm>
          <a:prstGeom prst="ellipse">
            <a:avLst/>
          </a:prstGeom>
          <a:solidFill>
            <a:srgbClr val="ffffff">
              <a:alpha val="30000"/>
            </a:srgbClr>
          </a:solidFill>
          <a:ln w="0">
            <a:noFill/>
          </a:ln>
        </p:spPr>
        <p:style>
          <a:lnRef idx="0"/>
          <a:fillRef idx="0"/>
          <a:effectRef idx="0"/>
          <a:fontRef idx="minor"/>
        </p:style>
      </p:sp>
      <p:sp>
        <p:nvSpPr>
          <p:cNvPr id="65" name=""/>
          <p:cNvSpPr/>
          <p:nvPr/>
        </p:nvSpPr>
        <p:spPr>
          <a:xfrm>
            <a:off x="9540360" y="3420360"/>
            <a:ext cx="719640" cy="719640"/>
          </a:xfrm>
          <a:prstGeom prst="ellipse">
            <a:avLst/>
          </a:prstGeom>
          <a:solidFill>
            <a:srgbClr val="ffffff">
              <a:alpha val="10000"/>
            </a:srgbClr>
          </a:solidFill>
          <a:ln w="0">
            <a:noFill/>
          </a:ln>
        </p:spPr>
        <p:style>
          <a:lnRef idx="0"/>
          <a:fillRef idx="0"/>
          <a:effectRef idx="0"/>
          <a:fontRef idx="minor"/>
        </p:style>
      </p:sp>
      <p:sp>
        <p:nvSpPr>
          <p:cNvPr id="66" name=""/>
          <p:cNvSpPr/>
          <p:nvPr/>
        </p:nvSpPr>
        <p:spPr>
          <a:xfrm>
            <a:off x="8100360" y="4680360"/>
            <a:ext cx="1079640" cy="842040"/>
          </a:xfrm>
          <a:prstGeom prst="ellipse">
            <a:avLst/>
          </a:prstGeom>
          <a:solidFill>
            <a:srgbClr val="ffffff">
              <a:alpha val="20000"/>
            </a:srgbClr>
          </a:solidFill>
          <a:ln w="0">
            <a:noFill/>
          </a:ln>
        </p:spPr>
        <p:style>
          <a:lnRef idx="0"/>
          <a:fillRef idx="0"/>
          <a:effectRef idx="0"/>
          <a:fontRef idx="minor"/>
        </p:style>
      </p:sp>
      <p:sp>
        <p:nvSpPr>
          <p:cNvPr id="67" name=""/>
          <p:cNvSpPr/>
          <p:nvPr/>
        </p:nvSpPr>
        <p:spPr>
          <a:xfrm>
            <a:off x="7920360" y="5400360"/>
            <a:ext cx="899640" cy="899640"/>
          </a:xfrm>
          <a:prstGeom prst="ellipse">
            <a:avLst/>
          </a:prstGeom>
          <a:solidFill>
            <a:srgbClr val="ffffff">
              <a:alpha val="25000"/>
            </a:srgbClr>
          </a:solidFill>
          <a:ln w="0">
            <a:noFill/>
          </a:ln>
        </p:spPr>
        <p:style>
          <a:lnRef idx="0"/>
          <a:fillRef idx="0"/>
          <a:effectRef idx="0"/>
          <a:fontRef idx="minor"/>
        </p:style>
      </p:sp>
      <p:sp>
        <p:nvSpPr>
          <p:cNvPr id="68"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69" name="PlaceHolder 2"/>
          <p:cNvSpPr>
            <a:spLocks noGrp="1"/>
          </p:cNvSpPr>
          <p:nvPr>
            <p:ph type="body"/>
          </p:nvPr>
        </p:nvSpPr>
        <p:spPr>
          <a:xfrm>
            <a:off x="540000" y="1440000"/>
            <a:ext cx="8999640" cy="3599640"/>
          </a:xfrm>
          <a:prstGeom prst="rect">
            <a:avLst/>
          </a:prstGeom>
          <a:solidFill>
            <a:srgbClr val="ffffff">
              <a:alpha val="50000"/>
            </a:srgbClr>
          </a:solid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70" name="PlaceHolder 3"/>
          <p:cNvSpPr>
            <a:spLocks noGrp="1"/>
          </p:cNvSpPr>
          <p:nvPr>
            <p:ph type="ftr" idx="4"/>
          </p:nvPr>
        </p:nvSpPr>
        <p:spPr>
          <a:xfrm>
            <a:off x="3420000" y="5130000"/>
            <a:ext cx="3239640" cy="392040"/>
          </a:xfrm>
          <a:prstGeom prst="rect">
            <a:avLst/>
          </a:prstGeom>
          <a:noFill/>
          <a:ln w="0">
            <a:noFill/>
          </a:ln>
        </p:spPr>
        <p:txBody>
          <a:bodyPr lIns="0" rIns="0" tIns="0" bIns="0" anchor="b">
            <a:noAutofit/>
          </a:bodyPr>
          <a:lstStyle>
            <a:lvl1pPr algn="ctr">
              <a:lnSpc>
                <a:spcPct val="100000"/>
              </a:lnSpc>
              <a:buNone/>
              <a:defRPr b="0" lang="en-US" sz="1400" spc="-1" strike="noStrike">
                <a:solidFill>
                  <a:srgbClr val="ffffff"/>
                </a:solidFill>
                <a:latin typeface="Arial"/>
              </a:defRPr>
            </a:lvl1pPr>
          </a:lstStyle>
          <a:p>
            <a:pPr algn="ctr">
              <a:lnSpc>
                <a:spcPct val="100000"/>
              </a:lnSpc>
              <a:buNone/>
            </a:pPr>
            <a:r>
              <a:rPr b="0" lang="en-US" sz="1400" spc="-1" strike="noStrike">
                <a:solidFill>
                  <a:srgbClr val="ffffff"/>
                </a:solidFill>
                <a:latin typeface="Arial"/>
              </a:rPr>
              <a:t>&lt;footer&gt;</a:t>
            </a:r>
            <a:endParaRPr b="0" lang="en-US" sz="1400" spc="-1" strike="noStrike">
              <a:latin typeface="Times New Roman"/>
            </a:endParaRPr>
          </a:p>
        </p:txBody>
      </p:sp>
      <p:sp>
        <p:nvSpPr>
          <p:cNvPr id="71" name="PlaceHolder 4"/>
          <p:cNvSpPr>
            <a:spLocks noGrp="1"/>
          </p:cNvSpPr>
          <p:nvPr>
            <p:ph type="sldNum" idx="5"/>
          </p:nvPr>
        </p:nvSpPr>
        <p:spPr>
          <a:xfrm>
            <a:off x="7560000" y="5130000"/>
            <a:ext cx="2339640" cy="392040"/>
          </a:xfrm>
          <a:prstGeom prst="rect">
            <a:avLst/>
          </a:prstGeom>
          <a:noFill/>
          <a:ln w="0">
            <a:noFill/>
          </a:ln>
        </p:spPr>
        <p:txBody>
          <a:bodyPr lIns="0" rIns="0" tIns="0" bIns="0" anchor="b">
            <a:noAutofit/>
          </a:bodyPr>
          <a:lstStyle>
            <a:lvl1pPr algn="r">
              <a:lnSpc>
                <a:spcPct val="100000"/>
              </a:lnSpc>
              <a:buNone/>
              <a:defRPr b="0" lang="en-US" sz="1400" spc="-1" strike="noStrike">
                <a:solidFill>
                  <a:srgbClr val="ffffff"/>
                </a:solidFill>
                <a:latin typeface="Arial"/>
              </a:defRPr>
            </a:lvl1pPr>
          </a:lstStyle>
          <a:p>
            <a:pPr algn="r">
              <a:lnSpc>
                <a:spcPct val="100000"/>
              </a:lnSpc>
              <a:buNone/>
            </a:pPr>
            <a:fld id="{C4AD3276-1420-42B0-80A9-6DBFD40C28F2}" type="slidenum">
              <a:rPr b="0" lang="en-US" sz="1400" spc="-1" strike="noStrike">
                <a:solidFill>
                  <a:srgbClr val="ffffff"/>
                </a:solidFill>
                <a:latin typeface="Arial"/>
              </a:rPr>
              <a:t>&lt;number&gt;</a:t>
            </a:fld>
            <a:endParaRPr b="0" lang="en-US" sz="1400" spc="-1" strike="noStrike">
              <a:latin typeface="Times New Roman"/>
            </a:endParaRPr>
          </a:p>
        </p:txBody>
      </p:sp>
      <p:sp>
        <p:nvSpPr>
          <p:cNvPr id="72" name="PlaceHolder 5"/>
          <p:cNvSpPr>
            <a:spLocks noGrp="1"/>
          </p:cNvSpPr>
          <p:nvPr>
            <p:ph type="dt" idx="6"/>
          </p:nvPr>
        </p:nvSpPr>
        <p:spPr>
          <a:xfrm>
            <a:off x="180000" y="5130000"/>
            <a:ext cx="2339640" cy="3920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1428840"/>
            <a:ext cx="9071280" cy="946440"/>
          </a:xfrm>
          <a:prstGeom prst="rect">
            <a:avLst/>
          </a:prstGeom>
          <a:noFill/>
          <a:ln w="0">
            <a:noFill/>
          </a:ln>
        </p:spPr>
        <p:txBody>
          <a:bodyPr lIns="0" rIns="0" tIns="0" bIns="0" anchor="ctr">
            <a:noAutofit/>
          </a:bodyPr>
          <a:p>
            <a:pPr algn="ctr">
              <a:lnSpc>
                <a:spcPct val="100000"/>
              </a:lnSpc>
              <a:buNone/>
            </a:pPr>
            <a:r>
              <a:rPr b="0" lang="en-US" sz="3300" spc="-1" strike="noStrike">
                <a:solidFill>
                  <a:srgbClr val="ffffff"/>
                </a:solidFill>
                <a:latin typeface="Arial"/>
              </a:rPr>
              <a:t>J.K. ROWLING</a:t>
            </a:r>
            <a:endParaRPr b="0" lang="en-US" sz="3300" spc="-1" strike="noStrike">
              <a:latin typeface="Arial"/>
            </a:endParaRPr>
          </a:p>
        </p:txBody>
      </p:sp>
      <p:sp>
        <p:nvSpPr>
          <p:cNvPr id="110" name="PlaceHolder 2"/>
          <p:cNvSpPr>
            <a:spLocks noGrp="1"/>
          </p:cNvSpPr>
          <p:nvPr>
            <p:ph type="subTitle"/>
          </p:nvPr>
        </p:nvSpPr>
        <p:spPr>
          <a:xfrm>
            <a:off x="504000" y="2592000"/>
            <a:ext cx="9071280" cy="2022480"/>
          </a:xfrm>
          <a:prstGeom prst="rect">
            <a:avLst/>
          </a:prstGeom>
          <a:noFill/>
          <a:ln w="0">
            <a:noFill/>
          </a:ln>
        </p:spPr>
        <p:txBody>
          <a:bodyPr lIns="0" rIns="0" tIns="0" bIns="0" anchor="ctr">
            <a:noAutofit/>
          </a:bodyPr>
          <a:p>
            <a:pPr algn="ctr">
              <a:lnSpc>
                <a:spcPct val="100000"/>
              </a:lnSpc>
              <a:buNone/>
            </a:pPr>
            <a:r>
              <a:rPr b="0" lang="en-US" sz="3200" spc="-1" strike="noStrike">
                <a:solidFill>
                  <a:srgbClr val="ffffff"/>
                </a:solidFill>
                <a:latin typeface="Arial"/>
              </a:rPr>
              <a:t>By Alexander Zayyat</a:t>
            </a:r>
            <a:endParaRPr b="0" lang="en-US" sz="3200" spc="-1" strike="noStrike">
              <a:latin typeface="Arial"/>
            </a:endParaRPr>
          </a:p>
        </p:txBody>
      </p:sp>
    </p:spTree>
  </p:cSld>
  <mc:AlternateContent>
    <mc:Choice Requires="p14">
      <p:transition spd="slow" p14:dur="2000">
        <p14:vortex/>
      </p:transition>
    </mc:Choice>
    <mc:Fallback>
      <p:transition spd="slow">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541440" y="270000"/>
            <a:ext cx="8999640" cy="989640"/>
          </a:xfrm>
          <a:prstGeom prst="rect">
            <a:avLst/>
          </a:prstGeom>
          <a:noFill/>
          <a:ln w="0">
            <a:noFill/>
          </a:ln>
        </p:spPr>
        <p:txBody>
          <a:bodyPr lIns="0" rIns="0" tIns="0" bIns="0" anchor="ctr">
            <a:noAutofit/>
          </a:bodyPr>
          <a:p>
            <a:pPr algn="ctr">
              <a:lnSpc>
                <a:spcPct val="100000"/>
              </a:lnSpc>
              <a:buNone/>
            </a:pPr>
            <a:r>
              <a:rPr b="0" lang="en-US" sz="3300" spc="-1" strike="noStrike">
                <a:solidFill>
                  <a:srgbClr val="ffffff"/>
                </a:solidFill>
                <a:latin typeface="Arial"/>
              </a:rPr>
              <a:t>Why I Like J.K. Rowlings Books</a:t>
            </a:r>
            <a:endParaRPr b="0" lang="en-US" sz="3300" spc="-1" strike="noStrike">
              <a:latin typeface="Arial"/>
            </a:endParaRPr>
          </a:p>
        </p:txBody>
      </p:sp>
      <p:sp>
        <p:nvSpPr>
          <p:cNvPr id="112" name="PlaceHolder 2"/>
          <p:cNvSpPr>
            <a:spLocks noGrp="1"/>
          </p:cNvSpPr>
          <p:nvPr>
            <p:ph/>
          </p:nvPr>
        </p:nvSpPr>
        <p:spPr>
          <a:xfrm>
            <a:off x="685800" y="1395000"/>
            <a:ext cx="6400800" cy="2514600"/>
          </a:xfrm>
          <a:prstGeom prst="rect">
            <a:avLst/>
          </a:prstGeom>
          <a:noFill/>
          <a:ln w="0">
            <a:noFill/>
          </a:ln>
        </p:spPr>
        <p:txBody>
          <a:bodyPr lIns="0" rIns="0" tIns="0" bIns="0" anchor="t">
            <a:normAutofit fontScale="98000"/>
          </a:bodyPr>
          <a:p>
            <a:pPr marL="432000" indent="-324000">
              <a:lnSpc>
                <a:spcPct val="100000"/>
              </a:lnSpc>
              <a:spcAft>
                <a:spcPts val="1057"/>
              </a:spcAft>
              <a:buClr>
                <a:srgbClr val="000000"/>
              </a:buClr>
              <a:buSzPct val="45000"/>
              <a:buFont typeface="Wingdings" charset="2"/>
              <a:buChar char=""/>
            </a:pPr>
            <a:r>
              <a:rPr b="0" lang="en-US" sz="2400" spc="-1" strike="noStrike">
                <a:solidFill>
                  <a:srgbClr val="000000"/>
                </a:solidFill>
                <a:latin typeface="Arial"/>
              </a:rPr>
              <a:t>J.K. Rowling is one of my favorite authors because she wrote my favorite series of books which is Harry Potter. She has made interesting stories about Harry potter. Such as Harry Potter  and The Order of the Phoenix. J.K. Rowling has made what was one of the best top selling novels. </a:t>
            </a:r>
            <a:endParaRPr b="0" lang="en-US" sz="2400" spc="-1" strike="noStrike">
              <a:solidFill>
                <a:srgbClr val="000000"/>
              </a:solidFill>
              <a:latin typeface="Arial"/>
            </a:endParaRPr>
          </a:p>
        </p:txBody>
      </p:sp>
      <p:pic>
        <p:nvPicPr>
          <p:cNvPr id="113" name="" descr=""/>
          <p:cNvPicPr/>
          <p:nvPr/>
        </p:nvPicPr>
        <p:blipFill>
          <a:blip r:embed="rId1"/>
          <a:stretch/>
        </p:blipFill>
        <p:spPr>
          <a:xfrm>
            <a:off x="3575160" y="-36000"/>
            <a:ext cx="6531840" cy="5706720"/>
          </a:xfrm>
          <a:prstGeom prst="rect">
            <a:avLst/>
          </a:prstGeom>
          <a:ln w="0">
            <a:noFill/>
          </a:ln>
        </p:spPr>
      </p:pic>
    </p:spTree>
  </p:cSld>
  <mc:AlternateContent>
    <mc:Choice Requires="p14">
      <p:transition spd="slow" p14:dur="2000">
        <p14:vortex/>
      </p:transition>
    </mc:Choice>
    <mc:Fallback>
      <p:transition spd="slow">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lnSpc>
                <a:spcPct val="100000"/>
              </a:lnSpc>
              <a:buNone/>
            </a:pPr>
            <a:r>
              <a:rPr b="0" lang="en-US" sz="3300" spc="-1" strike="noStrike">
                <a:solidFill>
                  <a:srgbClr val="ffffff"/>
                </a:solidFill>
                <a:latin typeface="Arial"/>
              </a:rPr>
              <a:t>Facts about J.k. Rowling and Harry Potter</a:t>
            </a:r>
            <a:endParaRPr b="0" lang="en-US" sz="3300" spc="-1" strike="noStrike">
              <a:latin typeface="Arial"/>
            </a:endParaRPr>
          </a:p>
        </p:txBody>
      </p:sp>
      <p:sp>
        <p:nvSpPr>
          <p:cNvPr id="115" name="PlaceHolder 2"/>
          <p:cNvSpPr>
            <a:spLocks noGrp="1"/>
          </p:cNvSpPr>
          <p:nvPr>
            <p:ph/>
          </p:nvPr>
        </p:nvSpPr>
        <p:spPr>
          <a:xfrm>
            <a:off x="540000" y="1440000"/>
            <a:ext cx="8999640" cy="3599640"/>
          </a:xfrm>
          <a:prstGeom prst="rect">
            <a:avLst/>
          </a:prstGeom>
          <a:solidFill>
            <a:srgbClr val="ffffff">
              <a:alpha val="50000"/>
            </a:srgbClr>
          </a:solidFill>
          <a:ln w="0">
            <a:noFill/>
          </a:ln>
        </p:spPr>
        <p:txBody>
          <a:bodyPr lIns="0" rIns="0" tIns="0" bIns="0" anchor="t">
            <a:normAutofit/>
          </a:bodyPr>
          <a:p>
            <a:pPr marL="432000" indent="-324000">
              <a:lnSpc>
                <a:spcPct val="100000"/>
              </a:lnSpc>
              <a:spcAft>
                <a:spcPts val="1057"/>
              </a:spcAft>
              <a:buClr>
                <a:srgbClr val="000000"/>
              </a:buClr>
              <a:buSzPct val="45000"/>
              <a:buFont typeface="Wingdings" charset="2"/>
              <a:buChar char=""/>
            </a:pPr>
            <a:r>
              <a:rPr b="0" lang="en-US" sz="2400" spc="-1" strike="noStrike">
                <a:latin typeface="Arial"/>
              </a:rPr>
              <a:t>Did you know that J.K. Rowling was not just a british author but also a philanthropist. The Dementors in Harry Potter were based of J.k. Rowling having suffered depression after the book was rejected many times. J.K. Rowling was born in Yate, Gloucestshire. J.K. Rowling conceived the idea of Harry Potter series while on a delayed train.</a:t>
            </a:r>
            <a:endParaRPr b="0" lang="en-US" sz="2400" spc="-1" strike="noStrike">
              <a:latin typeface="Arial"/>
            </a:endParaRPr>
          </a:p>
          <a:p>
            <a:pPr marL="432000" indent="-324000">
              <a:lnSpc>
                <a:spcPct val="100000"/>
              </a:lnSpc>
              <a:spcAft>
                <a:spcPts val="1057"/>
              </a:spcAft>
              <a:buClr>
                <a:srgbClr val="000000"/>
              </a:buClr>
              <a:buSzPct val="45000"/>
              <a:buFont typeface="Wingdings" charset="2"/>
              <a:buChar char=""/>
            </a:pPr>
            <a:endParaRPr b="0" lang="en-US" sz="2400" spc="-1" strike="noStrike">
              <a:latin typeface="Arial"/>
            </a:endParaRPr>
          </a:p>
          <a:p>
            <a:pPr marL="432000" indent="-324000">
              <a:lnSpc>
                <a:spcPct val="100000"/>
              </a:lnSpc>
              <a:spcAft>
                <a:spcPts val="1057"/>
              </a:spcAft>
              <a:buClr>
                <a:srgbClr val="000000"/>
              </a:buClr>
              <a:buSzPct val="45000"/>
              <a:buFont typeface="Wingdings" charset="2"/>
              <a:buChar char=""/>
            </a:pPr>
            <a:r>
              <a:rPr b="0" lang="en-US" sz="2400" spc="-1" strike="noStrike">
                <a:latin typeface="Arial"/>
              </a:rPr>
              <a:t>Source: Wikipedia</a:t>
            </a:r>
            <a:endParaRPr b="0" lang="en-US" sz="2400" spc="-1" strike="noStrike">
              <a:latin typeface="Arial"/>
            </a:endParaRPr>
          </a:p>
        </p:txBody>
      </p:sp>
      <p:pic>
        <p:nvPicPr>
          <p:cNvPr id="116" name="" descr=""/>
          <p:cNvPicPr/>
          <p:nvPr/>
        </p:nvPicPr>
        <p:blipFill>
          <a:blip r:embed="rId1">
            <a:grayscl/>
          </a:blip>
          <a:stretch/>
        </p:blipFill>
        <p:spPr>
          <a:xfrm>
            <a:off x="8321040" y="3782520"/>
            <a:ext cx="1218600" cy="1257120"/>
          </a:xfrm>
          <a:prstGeom prst="rect">
            <a:avLst/>
          </a:prstGeom>
          <a:ln w="0">
            <a:noFill/>
          </a:ln>
          <a:effectLst>
            <a:glow rad="635040">
              <a:srgbClr val="a1467e">
                <a:alpha val="75000"/>
              </a:srgbClr>
            </a:glow>
            <a:softEdge rad="88920"/>
          </a:effectLst>
        </p:spPr>
      </p:pic>
    </p:spTree>
  </p:cSld>
  <mc:AlternateContent>
    <mc:Choice Requires="p14">
      <p:transition spd="slow" p14:dur="2000">
        <p14:glitter dir="l" pattern="hexagon"/>
      </p:transition>
    </mc:Choice>
    <mc:Fallback>
      <p:transition spd="slow">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lnSpc>
                <a:spcPct val="100000"/>
              </a:lnSpc>
              <a:buNone/>
            </a:pPr>
            <a:r>
              <a:rPr b="0" lang="en-US" sz="3300" spc="-1" strike="noStrike">
                <a:solidFill>
                  <a:srgbClr val="ffffff"/>
                </a:solidFill>
                <a:latin typeface="Arial"/>
              </a:rPr>
              <a:t>M</a:t>
            </a:r>
            <a:r>
              <a:rPr b="0" lang="en-US" sz="3300" spc="-1" strike="noStrike">
                <a:solidFill>
                  <a:srgbClr val="ffffff"/>
                </a:solidFill>
                <a:latin typeface="Arial"/>
              </a:rPr>
              <a:t>y</a:t>
            </a:r>
            <a:r>
              <a:rPr b="0" lang="en-US" sz="3300" spc="-1" strike="noStrike">
                <a:solidFill>
                  <a:srgbClr val="ffffff"/>
                </a:solidFill>
                <a:latin typeface="Arial"/>
              </a:rPr>
              <a:t> </a:t>
            </a:r>
            <a:r>
              <a:rPr b="0" lang="en-US" sz="3300" spc="-1" strike="noStrike">
                <a:solidFill>
                  <a:srgbClr val="ffffff"/>
                </a:solidFill>
                <a:latin typeface="Arial"/>
              </a:rPr>
              <a:t>f</a:t>
            </a:r>
            <a:r>
              <a:rPr b="0" lang="en-US" sz="3300" spc="-1" strike="noStrike">
                <a:solidFill>
                  <a:srgbClr val="ffffff"/>
                </a:solidFill>
                <a:latin typeface="Arial"/>
              </a:rPr>
              <a:t>a</a:t>
            </a:r>
            <a:r>
              <a:rPr b="0" lang="en-US" sz="3300" spc="-1" strike="noStrike">
                <a:solidFill>
                  <a:srgbClr val="ffffff"/>
                </a:solidFill>
                <a:latin typeface="Arial"/>
              </a:rPr>
              <a:t>v</a:t>
            </a:r>
            <a:r>
              <a:rPr b="0" lang="en-US" sz="3300" spc="-1" strike="noStrike">
                <a:solidFill>
                  <a:srgbClr val="ffffff"/>
                </a:solidFill>
                <a:latin typeface="Arial"/>
              </a:rPr>
              <a:t>o</a:t>
            </a:r>
            <a:r>
              <a:rPr b="0" lang="en-US" sz="3300" spc="-1" strike="noStrike">
                <a:solidFill>
                  <a:srgbClr val="ffffff"/>
                </a:solidFill>
                <a:latin typeface="Arial"/>
              </a:rPr>
              <a:t>r</a:t>
            </a:r>
            <a:r>
              <a:rPr b="0" lang="en-US" sz="3300" spc="-1" strike="noStrike">
                <a:solidFill>
                  <a:srgbClr val="ffffff"/>
                </a:solidFill>
                <a:latin typeface="Arial"/>
              </a:rPr>
              <a:t>i</a:t>
            </a:r>
            <a:r>
              <a:rPr b="0" lang="en-US" sz="3300" spc="-1" strike="noStrike">
                <a:solidFill>
                  <a:srgbClr val="ffffff"/>
                </a:solidFill>
                <a:latin typeface="Arial"/>
              </a:rPr>
              <a:t>t</a:t>
            </a:r>
            <a:r>
              <a:rPr b="0" lang="en-US" sz="3300" spc="-1" strike="noStrike">
                <a:solidFill>
                  <a:srgbClr val="ffffff"/>
                </a:solidFill>
                <a:latin typeface="Arial"/>
              </a:rPr>
              <a:t>e</a:t>
            </a:r>
            <a:r>
              <a:rPr b="0" lang="en-US" sz="3300" spc="-1" strike="noStrike">
                <a:solidFill>
                  <a:srgbClr val="ffffff"/>
                </a:solidFill>
                <a:latin typeface="Arial"/>
              </a:rPr>
              <a:t> </a:t>
            </a:r>
            <a:r>
              <a:rPr b="0" lang="en-US" sz="3300" spc="-1" strike="noStrike">
                <a:solidFill>
                  <a:srgbClr val="ffffff"/>
                </a:solidFill>
                <a:latin typeface="Arial"/>
              </a:rPr>
              <a:t>H</a:t>
            </a:r>
            <a:r>
              <a:rPr b="0" lang="en-US" sz="3300" spc="-1" strike="noStrike">
                <a:solidFill>
                  <a:srgbClr val="ffffff"/>
                </a:solidFill>
                <a:latin typeface="Arial"/>
              </a:rPr>
              <a:t>a</a:t>
            </a:r>
            <a:r>
              <a:rPr b="0" lang="en-US" sz="3300" spc="-1" strike="noStrike">
                <a:solidFill>
                  <a:srgbClr val="ffffff"/>
                </a:solidFill>
                <a:latin typeface="Arial"/>
              </a:rPr>
              <a:t>r</a:t>
            </a:r>
            <a:r>
              <a:rPr b="0" lang="en-US" sz="3300" spc="-1" strike="noStrike">
                <a:solidFill>
                  <a:srgbClr val="ffffff"/>
                </a:solidFill>
                <a:latin typeface="Arial"/>
              </a:rPr>
              <a:t>r</a:t>
            </a:r>
            <a:r>
              <a:rPr b="0" lang="en-US" sz="3300" spc="-1" strike="noStrike">
                <a:solidFill>
                  <a:srgbClr val="ffffff"/>
                </a:solidFill>
                <a:latin typeface="Arial"/>
              </a:rPr>
              <a:t>y</a:t>
            </a:r>
            <a:r>
              <a:rPr b="0" lang="en-US" sz="3300" spc="-1" strike="noStrike">
                <a:solidFill>
                  <a:srgbClr val="ffffff"/>
                </a:solidFill>
                <a:latin typeface="Arial"/>
              </a:rPr>
              <a:t> </a:t>
            </a:r>
            <a:r>
              <a:rPr b="0" lang="en-US" sz="3300" spc="-1" strike="noStrike">
                <a:solidFill>
                  <a:srgbClr val="ffffff"/>
                </a:solidFill>
                <a:latin typeface="Arial"/>
              </a:rPr>
              <a:t>P</a:t>
            </a:r>
            <a:r>
              <a:rPr b="0" lang="en-US" sz="3300" spc="-1" strike="noStrike">
                <a:solidFill>
                  <a:srgbClr val="ffffff"/>
                </a:solidFill>
                <a:latin typeface="Arial"/>
              </a:rPr>
              <a:t>o</a:t>
            </a:r>
            <a:r>
              <a:rPr b="0" lang="en-US" sz="3300" spc="-1" strike="noStrike">
                <a:solidFill>
                  <a:srgbClr val="ffffff"/>
                </a:solidFill>
                <a:latin typeface="Arial"/>
              </a:rPr>
              <a:t>t</a:t>
            </a:r>
            <a:r>
              <a:rPr b="0" lang="en-US" sz="3300" spc="-1" strike="noStrike">
                <a:solidFill>
                  <a:srgbClr val="ffffff"/>
                </a:solidFill>
                <a:latin typeface="Arial"/>
              </a:rPr>
              <a:t>t</a:t>
            </a:r>
            <a:r>
              <a:rPr b="0" lang="en-US" sz="3300" spc="-1" strike="noStrike">
                <a:solidFill>
                  <a:srgbClr val="ffffff"/>
                </a:solidFill>
                <a:latin typeface="Arial"/>
              </a:rPr>
              <a:t>e</a:t>
            </a:r>
            <a:r>
              <a:rPr b="0" lang="en-US" sz="3300" spc="-1" strike="noStrike">
                <a:solidFill>
                  <a:srgbClr val="ffffff"/>
                </a:solidFill>
                <a:latin typeface="Arial"/>
              </a:rPr>
              <a:t>r</a:t>
            </a:r>
            <a:r>
              <a:rPr b="0" lang="en-US" sz="3300" spc="-1" strike="noStrike">
                <a:solidFill>
                  <a:srgbClr val="ffffff"/>
                </a:solidFill>
                <a:latin typeface="Arial"/>
              </a:rPr>
              <a:t> </a:t>
            </a:r>
            <a:r>
              <a:rPr b="0" lang="en-US" sz="3300" spc="-1" strike="noStrike">
                <a:solidFill>
                  <a:srgbClr val="ffffff"/>
                </a:solidFill>
                <a:latin typeface="Arial"/>
              </a:rPr>
              <a:t>B</a:t>
            </a:r>
            <a:r>
              <a:rPr b="0" lang="en-US" sz="3300" spc="-1" strike="noStrike">
                <a:solidFill>
                  <a:srgbClr val="ffffff"/>
                </a:solidFill>
                <a:latin typeface="Arial"/>
              </a:rPr>
              <a:t>o</a:t>
            </a:r>
            <a:r>
              <a:rPr b="0" lang="en-US" sz="3300" spc="-1" strike="noStrike">
                <a:solidFill>
                  <a:srgbClr val="ffffff"/>
                </a:solidFill>
                <a:latin typeface="Arial"/>
              </a:rPr>
              <a:t>o</a:t>
            </a:r>
            <a:r>
              <a:rPr b="0" lang="en-US" sz="3300" spc="-1" strike="noStrike">
                <a:solidFill>
                  <a:srgbClr val="ffffff"/>
                </a:solidFill>
                <a:latin typeface="Arial"/>
              </a:rPr>
              <a:t>k</a:t>
            </a:r>
            <a:endParaRPr b="0" lang="en-US" sz="3300" spc="-1" strike="noStrike">
              <a:latin typeface="Arial"/>
            </a:endParaRPr>
          </a:p>
        </p:txBody>
      </p:sp>
      <p:sp>
        <p:nvSpPr>
          <p:cNvPr id="118" name="PlaceHolder 2"/>
          <p:cNvSpPr>
            <a:spLocks noGrp="1"/>
          </p:cNvSpPr>
          <p:nvPr>
            <p:ph/>
          </p:nvPr>
        </p:nvSpPr>
        <p:spPr>
          <a:xfrm>
            <a:off x="540000" y="1440000"/>
            <a:ext cx="8999640" cy="3599640"/>
          </a:xfrm>
          <a:prstGeom prst="rect">
            <a:avLst/>
          </a:prstGeom>
          <a:solidFill>
            <a:srgbClr val="ffffff">
              <a:alpha val="50000"/>
            </a:srgbClr>
          </a:solidFill>
          <a:ln w="0">
            <a:noFill/>
          </a:ln>
        </p:spPr>
        <p:txBody>
          <a:bodyPr lIns="0" rIns="0" tIns="0" bIns="0" anchor="t">
            <a:normAutofit/>
          </a:bodyPr>
          <a:p>
            <a:pPr marL="432000" indent="-324000">
              <a:lnSpc>
                <a:spcPct val="100000"/>
              </a:lnSpc>
              <a:spcAft>
                <a:spcPts val="1057"/>
              </a:spcAft>
              <a:buClr>
                <a:srgbClr val="000000"/>
              </a:buClr>
              <a:buSzPct val="45000"/>
              <a:buFont typeface="Wingdings" charset="2"/>
              <a:buChar char=""/>
            </a:pPr>
            <a:r>
              <a:rPr b="0" lang="en-US" sz="2400" spc="-1" strike="noStrike">
                <a:latin typeface="Arial"/>
              </a:rPr>
              <a:t>My personal favorite Harry Potter book is The Order of The </a:t>
            </a:r>
            <a:r>
              <a:rPr b="0" lang="en-US" sz="2400" spc="-1" strike="noStrike">
                <a:latin typeface="Arial"/>
              </a:rPr>
              <a:t>Phoenix, because it talks about how Harry Potter and his </a:t>
            </a:r>
            <a:r>
              <a:rPr b="0" lang="en-US" sz="2400" spc="-1" strike="noStrike">
                <a:latin typeface="Arial"/>
              </a:rPr>
              <a:t>friends saved the world from impending doom of Lord </a:t>
            </a:r>
            <a:r>
              <a:rPr b="0" lang="en-US" sz="2400" spc="-1" strike="noStrike">
                <a:latin typeface="Arial"/>
              </a:rPr>
              <a:t>Voldemort, but at a cost.</a:t>
            </a:r>
            <a:endParaRPr b="0" lang="en-US" sz="2400" spc="-1" strike="noStrike">
              <a:latin typeface="Arial"/>
            </a:endParaRPr>
          </a:p>
        </p:txBody>
      </p:sp>
      <p:pic>
        <p:nvPicPr>
          <p:cNvPr id="119" name="" descr=""/>
          <p:cNvPicPr/>
          <p:nvPr/>
        </p:nvPicPr>
        <p:blipFill>
          <a:blip r:embed="rId1"/>
          <a:stretch/>
        </p:blipFill>
        <p:spPr>
          <a:xfrm>
            <a:off x="3374640" y="3573720"/>
            <a:ext cx="2857320" cy="2066400"/>
          </a:xfrm>
          <a:prstGeom prst="rect">
            <a:avLst/>
          </a:prstGeom>
          <a:ln w="0">
            <a:noFill/>
          </a:ln>
        </p:spPr>
      </p:pic>
      <p:pic>
        <p:nvPicPr>
          <p:cNvPr id="120" name="" descr=""/>
          <p:cNvPicPr/>
          <p:nvPr/>
        </p:nvPicPr>
        <p:blipFill>
          <a:blip r:embed="rId2"/>
          <a:stretch/>
        </p:blipFill>
        <p:spPr>
          <a:xfrm>
            <a:off x="6595920" y="2874600"/>
            <a:ext cx="1862280" cy="2796120"/>
          </a:xfrm>
          <a:prstGeom prst="rect">
            <a:avLst/>
          </a:prstGeom>
          <a:ln w="0">
            <a:noFill/>
          </a:ln>
        </p:spPr>
      </p:pic>
    </p:spTree>
  </p:cSld>
  <mc:AlternateContent>
    <mc:Choice Requires="p14">
      <p:transition spd="slow" p14:dur="2000">
        <p14:vortex/>
      </p:transition>
    </mc:Choice>
    <mc:Fallback>
      <p:transition spd="slow">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540000" y="270000"/>
            <a:ext cx="8999640" cy="989640"/>
          </a:xfrm>
          <a:prstGeom prst="rect">
            <a:avLst/>
          </a:prstGeom>
          <a:noFill/>
          <a:ln w="0">
            <a:noFill/>
          </a:ln>
        </p:spPr>
        <p:txBody>
          <a:bodyPr lIns="0" rIns="0" tIns="0" bIns="0" anchor="ctr">
            <a:noAutofit/>
          </a:bodyPr>
          <a:p>
            <a:pPr algn="ctr">
              <a:lnSpc>
                <a:spcPct val="100000"/>
              </a:lnSpc>
              <a:buNone/>
            </a:pPr>
            <a:r>
              <a:rPr b="0" lang="en-US" sz="3300" spc="-1" strike="noStrike">
                <a:solidFill>
                  <a:srgbClr val="ffffff"/>
                </a:solidFill>
                <a:latin typeface="Arial"/>
              </a:rPr>
              <a:t>Why I like the book</a:t>
            </a:r>
            <a:endParaRPr b="0" lang="en-US" sz="3300" spc="-1" strike="noStrike">
              <a:latin typeface="Arial"/>
            </a:endParaRPr>
          </a:p>
        </p:txBody>
      </p:sp>
      <p:sp>
        <p:nvSpPr>
          <p:cNvPr id="122" name="PlaceHolder 2"/>
          <p:cNvSpPr>
            <a:spLocks noGrp="1"/>
          </p:cNvSpPr>
          <p:nvPr>
            <p:ph/>
          </p:nvPr>
        </p:nvSpPr>
        <p:spPr>
          <a:xfrm>
            <a:off x="457200" y="1657800"/>
            <a:ext cx="8999640" cy="3599640"/>
          </a:xfrm>
          <a:prstGeom prst="rect">
            <a:avLst/>
          </a:prstGeom>
          <a:solidFill>
            <a:srgbClr val="ffffff">
              <a:alpha val="50000"/>
            </a:srgbClr>
          </a:solidFill>
          <a:ln w="0">
            <a:noFill/>
          </a:ln>
        </p:spPr>
        <p:txBody>
          <a:bodyPr lIns="0" rIns="0" tIns="0" bIns="0" anchor="t">
            <a:normAutofit/>
          </a:bodyPr>
          <a:p>
            <a:pPr marL="432000" indent="-324000">
              <a:lnSpc>
                <a:spcPct val="100000"/>
              </a:lnSpc>
              <a:spcAft>
                <a:spcPts val="1057"/>
              </a:spcAft>
              <a:buClr>
                <a:srgbClr val="000000"/>
              </a:buClr>
              <a:buSzPct val="45000"/>
              <a:buFont typeface="Wingdings" charset="2"/>
              <a:buChar char=""/>
            </a:pPr>
            <a:r>
              <a:rPr b="0" lang="en-US" sz="2400" spc="-1" strike="noStrike">
                <a:latin typeface="Arial"/>
              </a:rPr>
              <a:t>I like the book because it talks about how Lord Voldemort was reeking havoc around London. Lord Voldemort realizes that Harry can see what he was doing. Eventually Lord Voldemort  tricks Harry Potter into a trap killing his godfather and barely saving his friends lives.</a:t>
            </a:r>
            <a:endParaRPr b="0" lang="en-US" sz="2400" spc="-1" strike="noStrike">
              <a:latin typeface="Arial"/>
            </a:endParaRPr>
          </a:p>
        </p:txBody>
      </p:sp>
      <p:pic>
        <p:nvPicPr>
          <p:cNvPr id="123" name="" descr=""/>
          <p:cNvPicPr/>
          <p:nvPr/>
        </p:nvPicPr>
        <p:blipFill>
          <a:blip r:embed="rId1"/>
          <a:stretch/>
        </p:blipFill>
        <p:spPr>
          <a:xfrm>
            <a:off x="7692840" y="3200400"/>
            <a:ext cx="1587600" cy="2057400"/>
          </a:xfrm>
          <a:prstGeom prst="rect">
            <a:avLst/>
          </a:prstGeom>
          <a:ln w="0">
            <a:noFill/>
          </a:ln>
        </p:spPr>
      </p:pic>
    </p:spTree>
  </p:cSld>
  <mc:AlternateContent>
    <mc:Choice Requires="p14">
      <p:transition spd="slow" p14:dur="2000">
        <p14:vortex/>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2022-12-02T19:23:00Z</dcterms:created>
  <dc:creator/>
  <dc:description/>
  <dc:language>en-US</dc:language>
  <cp:lastModifiedBy/>
  <dcterms:modified xsi:type="dcterms:W3CDTF">2022-12-10T19:30:00Z</dcterms:modified>
  <cp:revision>3</cp:revision>
  <dc:subject/>
  <dc:title>Lights</dc:title>
</cp:coreProperties>
</file>

<file path=docProps/custom.xml><?xml version="1.0" encoding="utf-8"?>
<Properties xmlns="http://schemas.openxmlformats.org/officeDocument/2006/custom-properties" xmlns:vt="http://schemas.openxmlformats.org/officeDocument/2006/docPropsVTypes"/>
</file>