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5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98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44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042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22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75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6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4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2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2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2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7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8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5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E83E0-9270-457B-AE5E-81A634BD5930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7001F9-E54F-4D06-A451-4699C7731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29A3C-BDEE-98BB-D7DB-1FB95160E8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Perspective Project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20344-F836-43D9-2C73-CAA5CBE56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Reflective  Sheet                      </a:t>
            </a:r>
          </a:p>
          <a:p>
            <a:endParaRPr lang="en-US" dirty="0"/>
          </a:p>
          <a:p>
            <a:r>
              <a:rPr lang="en-US" dirty="0"/>
              <a:t>Michael Madanat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1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94B815-4671-A54A-E9DF-2AD986DD842A}"/>
              </a:ext>
            </a:extLst>
          </p:cNvPr>
          <p:cNvSpPr txBox="1"/>
          <p:nvPr/>
        </p:nvSpPr>
        <p:spPr>
          <a:xfrm>
            <a:off x="1229710" y="536027"/>
            <a:ext cx="76084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I found my self effective in team. I believe that everyone should get an equal part in the project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iplan</a:t>
            </a:r>
            <a:r>
              <a:rPr lang="en-US" dirty="0"/>
              <a:t> and manage the time before start working with my partner like to meet the deadline I did my best to achieve the objective of the project I contribute as much as I can </a:t>
            </a:r>
          </a:p>
          <a:p>
            <a:endParaRPr lang="en-US" dirty="0"/>
          </a:p>
          <a:p>
            <a:r>
              <a:rPr lang="en-US" dirty="0"/>
              <a:t>The problem we faced that we couldn’t work face to face but we managed to open a google meet.</a:t>
            </a:r>
          </a:p>
          <a:p>
            <a:endParaRPr lang="en-US" dirty="0"/>
          </a:p>
          <a:p>
            <a:r>
              <a:rPr lang="en-US" dirty="0"/>
              <a:t>The good thing about my partner that he was flexible and good listener and serious in working and we worked without any distractions  </a:t>
            </a:r>
          </a:p>
        </p:txBody>
      </p:sp>
    </p:spTree>
    <p:extLst>
      <p:ext uri="{BB962C8B-B14F-4D97-AF65-F5344CB8AC3E}">
        <p14:creationId xmlns:p14="http://schemas.microsoft.com/office/powerpoint/2010/main" val="33979489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105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Global Perspective Project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Perspective Project </dc:title>
  <dc:creator>Lissa N Haddad</dc:creator>
  <cp:lastModifiedBy>Lissa N Haddad</cp:lastModifiedBy>
  <cp:revision>2</cp:revision>
  <dcterms:created xsi:type="dcterms:W3CDTF">2022-12-09T15:08:42Z</dcterms:created>
  <dcterms:modified xsi:type="dcterms:W3CDTF">2022-12-09T15:36:28Z</dcterms:modified>
</cp:coreProperties>
</file>