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54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1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011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414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855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15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078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0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345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6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11357-993E-40D0-AE60-FBA601C2768A}" type="datetimeFigureOut">
              <a:rPr lang="en-US" smtClean="0"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3D0A0-D97D-493A-88ED-EEFD6C4171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3018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embley.blogontheblock.com/2015/11/new-festive-market-comes-to-wembley/" TargetMode="External"/><Relationship Id="rId7" Type="http://schemas.openxmlformats.org/officeDocument/2006/relationships/hyperlink" Target="https://freepngimg.com/png/4322-black-siluete-chicken-png-imag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5" Type="http://schemas.openxmlformats.org/officeDocument/2006/relationships/hyperlink" Target="https://www.pngall.com/aesthetic-star-png/download/73358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BC9D805-0D96-BD5D-BC7C-79BE1F828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69" y="32536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dirty="0">
                <a:latin typeface="Algerian" panose="04020705040A02060702" pitchFamily="82" charset="0"/>
              </a:rPr>
              <a:t>The burgers</a:t>
            </a:r>
            <a:br>
              <a:rPr lang="en-US" dirty="0"/>
            </a:br>
            <a:r>
              <a:rPr lang="en-US" sz="3100" b="1" dirty="0">
                <a:latin typeface="Algerian" panose="04020705040A02060702" pitchFamily="82" charset="0"/>
              </a:rPr>
              <a:t>restaurant               </a:t>
            </a:r>
            <a:br>
              <a:rPr lang="en-US" sz="3100" b="1" dirty="0">
                <a:latin typeface="Algerian" panose="04020705040A02060702" pitchFamily="82" charset="0"/>
              </a:rPr>
            </a:br>
            <a:br>
              <a:rPr lang="en-US" sz="3100" b="1" dirty="0">
                <a:latin typeface="Algerian" panose="04020705040A02060702" pitchFamily="82" charset="0"/>
              </a:rPr>
            </a:br>
            <a:r>
              <a:rPr lang="en-US" sz="3100" b="1" u="sng" dirty="0">
                <a:latin typeface="Blackadder ITC" panose="04020505051007020D02" pitchFamily="82" charset="0"/>
                <a:cs typeface="Arabic Typesetting" panose="03020402040406030203" pitchFamily="66" charset="-78"/>
              </a:rPr>
              <a:t>menu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DD9E95-3A43-9A8D-F169-1F7BA09A4F40}"/>
              </a:ext>
            </a:extLst>
          </p:cNvPr>
          <p:cNvSpPr/>
          <p:nvPr/>
        </p:nvSpPr>
        <p:spPr>
          <a:xfrm>
            <a:off x="238540" y="1650931"/>
            <a:ext cx="3246783" cy="4975329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Blackadder ITC" panose="04020505051007020D02" pitchFamily="82" charset="0"/>
              </a:rPr>
              <a:t>Burgers</a:t>
            </a:r>
          </a:p>
          <a:p>
            <a:endParaRPr lang="en-US" sz="2800" dirty="0">
              <a:latin typeface="Blackadder ITC" panose="04020505051007020D02" pitchFamily="82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cheese burger   3.50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 BBC burger     3.75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Mexican burger 4.15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Chicken burger 2.99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Healthy burger  3.00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Special burger   2.50 </a:t>
            </a:r>
          </a:p>
          <a:p>
            <a:endParaRPr lang="en-US" sz="2800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ctr"/>
            <a:endParaRPr lang="en-US" sz="2800" dirty="0">
              <a:latin typeface="Blackadder ITC" panose="04020505051007020D02" pitchFamily="82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51CB20-DE1C-6333-824B-3EE367B723B0}"/>
              </a:ext>
            </a:extLst>
          </p:cNvPr>
          <p:cNvSpPr/>
          <p:nvPr/>
        </p:nvSpPr>
        <p:spPr>
          <a:xfrm>
            <a:off x="4426227" y="3429000"/>
            <a:ext cx="3101009" cy="3207026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>
                <a:latin typeface="Blackadder ITC" panose="04020505051007020D02" pitchFamily="82" charset="0"/>
              </a:rPr>
              <a:t>Potato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French fries       0.99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Curly potato     1.50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Potato wedges 1.25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195300-DEEE-CF45-BF16-822EDA479CA3}"/>
              </a:ext>
            </a:extLst>
          </p:cNvPr>
          <p:cNvSpPr/>
          <p:nvPr/>
        </p:nvSpPr>
        <p:spPr>
          <a:xfrm>
            <a:off x="8494644" y="3921954"/>
            <a:ext cx="3101009" cy="2610678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Blackadder ITC" panose="04020505051007020D02" pitchFamily="82" charset="0"/>
              </a:rPr>
              <a:t>Cold  Drinks</a:t>
            </a:r>
          </a:p>
          <a:p>
            <a:endParaRPr lang="en-US" sz="2400" dirty="0">
              <a:latin typeface="Blackadder ITC" panose="04020505051007020D02" pitchFamily="8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Coca cola       0.50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Pepsi              0.50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Water             0.25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Orange juice 1.00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Apple juice   1.00</a:t>
            </a:r>
          </a:p>
          <a:p>
            <a:pPr algn="ctr"/>
            <a:endParaRPr lang="en-US" sz="20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EF40BC7-C69E-1BD5-2DBA-C14AAAE7768E}"/>
              </a:ext>
            </a:extLst>
          </p:cNvPr>
          <p:cNvSpPr/>
          <p:nvPr/>
        </p:nvSpPr>
        <p:spPr>
          <a:xfrm>
            <a:off x="8655326" y="2273264"/>
            <a:ext cx="2779644" cy="1325563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  <a:ln>
            <a:solidFill>
              <a:schemeClr val="bg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>
                <a:latin typeface="Blackadder ITC" panose="04020505051007020D02" pitchFamily="82" charset="0"/>
              </a:rPr>
              <a:t>Desserts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Chocolate cake   3.50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Strawberry cake  3.50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84DB08B-0352-3B5C-736D-8877F1D08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045148" y="288964"/>
            <a:ext cx="1686339" cy="16611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AF42A43-F1E6-C87B-82CC-BEF09DD60C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238540" y="20567"/>
            <a:ext cx="2474636" cy="609601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3C9C782-53EB-ED99-286C-5ECEAB979A7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339371" y="1822897"/>
            <a:ext cx="747609" cy="90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860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</TotalTime>
  <Words>59</Words>
  <Application>Microsoft Office PowerPoint</Application>
  <PresentationFormat>Widescreen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Algerian</vt:lpstr>
      <vt:lpstr>Arabic Typesetting</vt:lpstr>
      <vt:lpstr>Arial</vt:lpstr>
      <vt:lpstr>Blackadder ITC</vt:lpstr>
      <vt:lpstr>Calibri</vt:lpstr>
      <vt:lpstr>Calibri Light</vt:lpstr>
      <vt:lpstr>Office Theme</vt:lpstr>
      <vt:lpstr>The burgers restaurant                 menu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burgers restaurant                 menu</dc:title>
  <dc:creator>User</dc:creator>
  <cp:lastModifiedBy>User</cp:lastModifiedBy>
  <cp:revision>1</cp:revision>
  <dcterms:created xsi:type="dcterms:W3CDTF">2022-12-10T11:18:45Z</dcterms:created>
  <dcterms:modified xsi:type="dcterms:W3CDTF">2022-12-10T12:56:11Z</dcterms:modified>
</cp:coreProperties>
</file>