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7D84"/>
    <a:srgbClr val="5DD5FF"/>
    <a:srgbClr val="FF0D97"/>
    <a:srgbClr val="0000CC"/>
    <a:srgbClr val="003635"/>
    <a:srgbClr val="9EFF29"/>
    <a:srgbClr val="C80064"/>
    <a:srgbClr val="C33A1F"/>
    <a:srgbClr val="FF254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9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5297" y="2308123"/>
            <a:ext cx="7978879" cy="159282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3679" y="3967315"/>
            <a:ext cx="8001000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4" y="239087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172498"/>
            <a:ext cx="8246070" cy="360597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921" y="539273"/>
            <a:ext cx="680559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B7D8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045" y="1327355"/>
            <a:ext cx="6828503" cy="3493877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8" y="227400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611266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083663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611266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083663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4168" y="2168012"/>
            <a:ext cx="6975987" cy="1659188"/>
          </a:xfrm>
        </p:spPr>
        <p:txBody>
          <a:bodyPr>
            <a:normAutofit/>
          </a:bodyPr>
          <a:lstStyle/>
          <a:p>
            <a:r>
              <a:rPr lang="en-US" dirty="0"/>
              <a:t>By: Mohamad 6c</a:t>
            </a:r>
            <a:br>
              <a:rPr lang="en-US" dirty="0"/>
            </a:br>
            <a:r>
              <a:rPr lang="en-US" dirty="0"/>
              <a:t>Topic: My Favorite Movie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548" y="3827200"/>
            <a:ext cx="7875639" cy="730043"/>
          </a:xfrm>
        </p:spPr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724" y="525205"/>
            <a:ext cx="6805593" cy="7253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My Favorite Movie: Smile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2621" y="1327355"/>
            <a:ext cx="7941893" cy="3493877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The main reason I chose to write about, this movie smile</a:t>
            </a:r>
          </a:p>
          <a:p>
            <a:r>
              <a:rPr lang="en-US" dirty="0">
                <a:solidFill>
                  <a:schemeClr val="accent2"/>
                </a:solidFill>
              </a:rPr>
              <a:t>Because it is a horror movie and has amazing story line from the start of it, to the last</a:t>
            </a:r>
          </a:p>
          <a:p>
            <a:r>
              <a:rPr lang="en-US" dirty="0">
                <a:solidFill>
                  <a:schemeClr val="accent2"/>
                </a:solidFill>
              </a:rPr>
              <a:t>And also even since it came out, it has been the most popular horror movie to come out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The reason y I believe that it is The Movie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one: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Part wo: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There acting is almost spot on and looks so real that u feel the show is happening in real life in front of your eyes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2C6218-6224-49BE-9D39-54C3DAE06A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Because whenever u think the situation has cooled down after a incident  you will get random jump scares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9A925-BDC0-46A1-8148-93C2F0B15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679" y="1372621"/>
            <a:ext cx="7978879" cy="1592826"/>
          </a:xfrm>
        </p:spPr>
        <p:txBody>
          <a:bodyPr/>
          <a:lstStyle/>
          <a:p>
            <a:r>
              <a:rPr lang="en-US" dirty="0"/>
              <a:t>Thanks For Looking Into My Favorite Movie  PPT</a:t>
            </a:r>
          </a:p>
        </p:txBody>
      </p:sp>
    </p:spTree>
    <p:extLst>
      <p:ext uri="{BB962C8B-B14F-4D97-AF65-F5344CB8AC3E}">
        <p14:creationId xmlns:p14="http://schemas.microsoft.com/office/powerpoint/2010/main" val="192846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By: Mohamad 6c Topic: My Favorite Movie</vt:lpstr>
      <vt:lpstr>My Favorite Movie: Smile </vt:lpstr>
      <vt:lpstr>The reason y I believe that it is The Movie</vt:lpstr>
      <vt:lpstr>Thanks For Looking Into My Favorite Movie  PPT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2022-12-10T11:18:23Z</dcterms:modified>
</cp:coreProperties>
</file>