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C5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90" y="1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D936300-A74E-4F26-9E58-5F64BFEDE378}" type="datetimeFigureOut">
              <a:rPr lang="en-US" smtClean="0"/>
              <a:t>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8209C-3CB5-4D9A-BE74-FBB57CE29929}" type="slidenum">
              <a:rPr lang="en-US" smtClean="0"/>
              <a:t>‹#›</a:t>
            </a:fld>
            <a:endParaRPr lang="en-US"/>
          </a:p>
        </p:txBody>
      </p:sp>
    </p:spTree>
    <p:extLst>
      <p:ext uri="{BB962C8B-B14F-4D97-AF65-F5344CB8AC3E}">
        <p14:creationId xmlns:p14="http://schemas.microsoft.com/office/powerpoint/2010/main" val="3662398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936300-A74E-4F26-9E58-5F64BFEDE378}" type="datetimeFigureOut">
              <a:rPr lang="en-US" smtClean="0"/>
              <a:t>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8209C-3CB5-4D9A-BE74-FBB57CE29929}" type="slidenum">
              <a:rPr lang="en-US" smtClean="0"/>
              <a:t>‹#›</a:t>
            </a:fld>
            <a:endParaRPr lang="en-US"/>
          </a:p>
        </p:txBody>
      </p:sp>
    </p:spTree>
    <p:extLst>
      <p:ext uri="{BB962C8B-B14F-4D97-AF65-F5344CB8AC3E}">
        <p14:creationId xmlns:p14="http://schemas.microsoft.com/office/powerpoint/2010/main" val="3611727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936300-A74E-4F26-9E58-5F64BFEDE378}" type="datetimeFigureOut">
              <a:rPr lang="en-US" smtClean="0"/>
              <a:t>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8209C-3CB5-4D9A-BE74-FBB57CE29929}" type="slidenum">
              <a:rPr lang="en-US" smtClean="0"/>
              <a:t>‹#›</a:t>
            </a:fld>
            <a:endParaRPr lang="en-US"/>
          </a:p>
        </p:txBody>
      </p:sp>
    </p:spTree>
    <p:extLst>
      <p:ext uri="{BB962C8B-B14F-4D97-AF65-F5344CB8AC3E}">
        <p14:creationId xmlns:p14="http://schemas.microsoft.com/office/powerpoint/2010/main" val="2650786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936300-A74E-4F26-9E58-5F64BFEDE378}" type="datetimeFigureOut">
              <a:rPr lang="en-US" smtClean="0"/>
              <a:t>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8209C-3CB5-4D9A-BE74-FBB57CE29929}" type="slidenum">
              <a:rPr lang="en-US" smtClean="0"/>
              <a:t>‹#›</a:t>
            </a:fld>
            <a:endParaRPr lang="en-US"/>
          </a:p>
        </p:txBody>
      </p:sp>
    </p:spTree>
    <p:extLst>
      <p:ext uri="{BB962C8B-B14F-4D97-AF65-F5344CB8AC3E}">
        <p14:creationId xmlns:p14="http://schemas.microsoft.com/office/powerpoint/2010/main" val="659719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D936300-A74E-4F26-9E58-5F64BFEDE378}" type="datetimeFigureOut">
              <a:rPr lang="en-US" smtClean="0"/>
              <a:t>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8209C-3CB5-4D9A-BE74-FBB57CE29929}" type="slidenum">
              <a:rPr lang="en-US" smtClean="0"/>
              <a:t>‹#›</a:t>
            </a:fld>
            <a:endParaRPr lang="en-US"/>
          </a:p>
        </p:txBody>
      </p:sp>
    </p:spTree>
    <p:extLst>
      <p:ext uri="{BB962C8B-B14F-4D97-AF65-F5344CB8AC3E}">
        <p14:creationId xmlns:p14="http://schemas.microsoft.com/office/powerpoint/2010/main" val="2335074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D936300-A74E-4F26-9E58-5F64BFEDE378}" type="datetimeFigureOut">
              <a:rPr lang="en-US" smtClean="0"/>
              <a:t>12/9/2022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08209C-3CB5-4D9A-BE74-FBB57CE29929}" type="slidenum">
              <a:rPr lang="en-US" smtClean="0"/>
              <a:t>‹#›</a:t>
            </a:fld>
            <a:endParaRPr lang="en-US"/>
          </a:p>
        </p:txBody>
      </p:sp>
    </p:spTree>
    <p:extLst>
      <p:ext uri="{BB962C8B-B14F-4D97-AF65-F5344CB8AC3E}">
        <p14:creationId xmlns:p14="http://schemas.microsoft.com/office/powerpoint/2010/main" val="3685168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D936300-A74E-4F26-9E58-5F64BFEDE378}" type="datetimeFigureOut">
              <a:rPr lang="en-US" smtClean="0"/>
              <a:t>12/9/2022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08209C-3CB5-4D9A-BE74-FBB57CE29929}" type="slidenum">
              <a:rPr lang="en-US" smtClean="0"/>
              <a:t>‹#›</a:t>
            </a:fld>
            <a:endParaRPr lang="en-US"/>
          </a:p>
        </p:txBody>
      </p:sp>
    </p:spTree>
    <p:extLst>
      <p:ext uri="{BB962C8B-B14F-4D97-AF65-F5344CB8AC3E}">
        <p14:creationId xmlns:p14="http://schemas.microsoft.com/office/powerpoint/2010/main" val="2059697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936300-A74E-4F26-9E58-5F64BFEDE378}" type="datetimeFigureOut">
              <a:rPr lang="en-US" smtClean="0"/>
              <a:t>12/9/2022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08209C-3CB5-4D9A-BE74-FBB57CE29929}" type="slidenum">
              <a:rPr lang="en-US" smtClean="0"/>
              <a:t>‹#›</a:t>
            </a:fld>
            <a:endParaRPr lang="en-US"/>
          </a:p>
        </p:txBody>
      </p:sp>
    </p:spTree>
    <p:extLst>
      <p:ext uri="{BB962C8B-B14F-4D97-AF65-F5344CB8AC3E}">
        <p14:creationId xmlns:p14="http://schemas.microsoft.com/office/powerpoint/2010/main" val="3016251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936300-A74E-4F26-9E58-5F64BFEDE378}" type="datetimeFigureOut">
              <a:rPr lang="en-US" smtClean="0"/>
              <a:t>12/9/2022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08209C-3CB5-4D9A-BE74-FBB57CE29929}" type="slidenum">
              <a:rPr lang="en-US" smtClean="0"/>
              <a:t>‹#›</a:t>
            </a:fld>
            <a:endParaRPr lang="en-US"/>
          </a:p>
        </p:txBody>
      </p:sp>
    </p:spTree>
    <p:extLst>
      <p:ext uri="{BB962C8B-B14F-4D97-AF65-F5344CB8AC3E}">
        <p14:creationId xmlns:p14="http://schemas.microsoft.com/office/powerpoint/2010/main" val="4074645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D936300-A74E-4F26-9E58-5F64BFEDE378}" type="datetimeFigureOut">
              <a:rPr lang="en-US" smtClean="0"/>
              <a:t>12/9/2022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08209C-3CB5-4D9A-BE74-FBB57CE29929}" type="slidenum">
              <a:rPr lang="en-US" smtClean="0"/>
              <a:t>‹#›</a:t>
            </a:fld>
            <a:endParaRPr lang="en-US"/>
          </a:p>
        </p:txBody>
      </p:sp>
    </p:spTree>
    <p:extLst>
      <p:ext uri="{BB962C8B-B14F-4D97-AF65-F5344CB8AC3E}">
        <p14:creationId xmlns:p14="http://schemas.microsoft.com/office/powerpoint/2010/main" val="63401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D936300-A74E-4F26-9E58-5F64BFEDE378}" type="datetimeFigureOut">
              <a:rPr lang="en-US" smtClean="0"/>
              <a:t>12/9/2022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08209C-3CB5-4D9A-BE74-FBB57CE29929}" type="slidenum">
              <a:rPr lang="en-US" smtClean="0"/>
              <a:t>‹#›</a:t>
            </a:fld>
            <a:endParaRPr lang="en-US"/>
          </a:p>
        </p:txBody>
      </p:sp>
    </p:spTree>
    <p:extLst>
      <p:ext uri="{BB962C8B-B14F-4D97-AF65-F5344CB8AC3E}">
        <p14:creationId xmlns:p14="http://schemas.microsoft.com/office/powerpoint/2010/main" val="2645597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40">
          <a:fgClr>
            <a:srgbClr val="F3C5D5"/>
          </a:fgClr>
          <a:bgClr>
            <a:srgbClr val="F3C5D5"/>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936300-A74E-4F26-9E58-5F64BFEDE378}" type="datetimeFigureOut">
              <a:rPr lang="en-US" smtClean="0"/>
              <a:t>12/9/2022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08209C-3CB5-4D9A-BE74-FBB57CE29929}" type="slidenum">
              <a:rPr lang="en-US" smtClean="0"/>
              <a:t>‹#›</a:t>
            </a:fld>
            <a:endParaRPr lang="en-US"/>
          </a:p>
        </p:txBody>
      </p:sp>
    </p:spTree>
    <p:extLst>
      <p:ext uri="{BB962C8B-B14F-4D97-AF65-F5344CB8AC3E}">
        <p14:creationId xmlns:p14="http://schemas.microsoft.com/office/powerpoint/2010/main" val="26206488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chemeClr val="bg1"/>
                </a:solidFill>
                <a:latin typeface="Baskerville Old Face" panose="02020602080505020303" pitchFamily="18" charset="0"/>
              </a:rPr>
              <a:t/>
            </a:r>
            <a:br>
              <a:rPr lang="en-US" b="1" dirty="0" smtClean="0">
                <a:solidFill>
                  <a:schemeClr val="bg1"/>
                </a:solidFill>
                <a:latin typeface="Baskerville Old Face" panose="02020602080505020303" pitchFamily="18" charset="0"/>
              </a:rPr>
            </a:br>
            <a:r>
              <a:rPr lang="en-US" b="1" dirty="0" smtClean="0">
                <a:solidFill>
                  <a:schemeClr val="bg1"/>
                </a:solidFill>
                <a:latin typeface="Baskerville Old Face" panose="02020602080505020303" pitchFamily="18" charset="0"/>
              </a:rPr>
              <a:t>English Project</a:t>
            </a:r>
            <a:endParaRPr lang="en-US" b="1" dirty="0">
              <a:solidFill>
                <a:schemeClr val="bg1"/>
              </a:solidFill>
              <a:latin typeface="Baskerville Old Face" panose="02020602080505020303" pitchFamily="18" charset="0"/>
            </a:endParaRPr>
          </a:p>
        </p:txBody>
      </p:sp>
      <p:sp>
        <p:nvSpPr>
          <p:cNvPr id="3" name="Subtitle 2"/>
          <p:cNvSpPr>
            <a:spLocks noGrp="1"/>
          </p:cNvSpPr>
          <p:nvPr>
            <p:ph type="subTitle" idx="1"/>
          </p:nvPr>
        </p:nvSpPr>
        <p:spPr>
          <a:xfrm>
            <a:off x="1524000" y="3714580"/>
            <a:ext cx="9144000" cy="1655762"/>
          </a:xfrm>
        </p:spPr>
        <p:txBody>
          <a:bodyPr/>
          <a:lstStyle/>
          <a:p>
            <a:r>
              <a:rPr lang="en-US" b="1" dirty="0" smtClean="0">
                <a:solidFill>
                  <a:schemeClr val="bg1"/>
                </a:solidFill>
                <a:latin typeface="Baskerville Old Face" panose="02020602080505020303" pitchFamily="18" charset="0"/>
              </a:rPr>
              <a:t>By Zina Halasa 6C</a:t>
            </a:r>
            <a:endParaRPr lang="en-US" b="1" dirty="0">
              <a:solidFill>
                <a:schemeClr val="bg1"/>
              </a:solidFill>
              <a:latin typeface="Baskerville Old Face" panose="02020602080505020303" pitchFamily="18" charset="0"/>
            </a:endParaRPr>
          </a:p>
        </p:txBody>
      </p:sp>
    </p:spTree>
    <p:extLst>
      <p:ext uri="{BB962C8B-B14F-4D97-AF65-F5344CB8AC3E}">
        <p14:creationId xmlns:p14="http://schemas.microsoft.com/office/powerpoint/2010/main" val="139391245"/>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8876" y="500062"/>
            <a:ext cx="10515600" cy="1325563"/>
          </a:xfrm>
        </p:spPr>
        <p:txBody>
          <a:bodyPr/>
          <a:lstStyle/>
          <a:p>
            <a:r>
              <a:rPr lang="en-US" b="1" dirty="0" smtClean="0">
                <a:solidFill>
                  <a:schemeClr val="bg1"/>
                </a:solidFill>
                <a:latin typeface="Baskerville Old Face" panose="02020602080505020303" pitchFamily="18" charset="0"/>
              </a:rPr>
              <a:t>Who is Roald Dahl?</a:t>
            </a:r>
            <a:endParaRPr lang="en-US" b="1" dirty="0">
              <a:solidFill>
                <a:schemeClr val="bg1"/>
              </a:solidFill>
              <a:latin typeface="Baskerville Old Face" panose="02020602080505020303" pitchFamily="18" charset="0"/>
            </a:endParaRPr>
          </a:p>
        </p:txBody>
      </p:sp>
      <p:sp>
        <p:nvSpPr>
          <p:cNvPr id="3" name="Content Placeholder 2"/>
          <p:cNvSpPr>
            <a:spLocks noGrp="1"/>
          </p:cNvSpPr>
          <p:nvPr>
            <p:ph idx="1"/>
          </p:nvPr>
        </p:nvSpPr>
        <p:spPr/>
        <p:txBody>
          <a:bodyPr/>
          <a:lstStyle/>
          <a:p>
            <a:pPr marL="0" indent="0">
              <a:buNone/>
            </a:pPr>
            <a:r>
              <a:rPr lang="en-US" b="1" dirty="0" smtClean="0">
                <a:solidFill>
                  <a:schemeClr val="bg1"/>
                </a:solidFill>
                <a:latin typeface="Baskerville Old Face" panose="02020602080505020303" pitchFamily="18" charset="0"/>
              </a:rPr>
              <a:t>Roald Dahl (13 September 1916 – 23 November 1990) was a British novelist, short-story writer, poet, screenwriter, and wartime fighter ace of Norwegian descent. His books have sold more than 250 million copies worldwide. Dahl has been called "one of the greatest storytellers for children of the 20th century". </a:t>
            </a:r>
            <a:endParaRPr lang="en-US" b="1" dirty="0">
              <a:solidFill>
                <a:schemeClr val="bg1"/>
              </a:solidFill>
              <a:latin typeface="Baskerville Old Face" panose="02020602080505020303" pitchFamily="18" charset="0"/>
            </a:endParaRPr>
          </a:p>
        </p:txBody>
      </p:sp>
    </p:spTree>
    <p:extLst>
      <p:ext uri="{BB962C8B-B14F-4D97-AF65-F5344CB8AC3E}">
        <p14:creationId xmlns:p14="http://schemas.microsoft.com/office/powerpoint/2010/main" val="1063079997"/>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fade">
                                      <p:cBhvr>
                                        <p:cTn id="25" dur="1000"/>
                                        <p:tgtEl>
                                          <p:spTgt spid="3">
                                            <p:txEl>
                                              <p:pRg st="0" end="0"/>
                                            </p:txEl>
                                          </p:spTgt>
                                        </p:tgtEl>
                                      </p:cBhvr>
                                    </p:animEffect>
                                    <p:anim calcmode="lin" valueType="num">
                                      <p:cBhvr>
                                        <p:cTn id="2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attFill prst="pct5">
            <a:fgClr>
              <a:srgbClr val="F3C5D5"/>
            </a:fgClr>
            <a:bgClr>
              <a:srgbClr val="F3C5D5"/>
            </a:bgClr>
          </a:pattFill>
        </p:spPr>
        <p:txBody>
          <a:bodyPr/>
          <a:lstStyle/>
          <a:p>
            <a:r>
              <a:rPr lang="en-US" b="1" dirty="0" smtClean="0">
                <a:solidFill>
                  <a:schemeClr val="bg1"/>
                </a:solidFill>
                <a:latin typeface="Baskerville Old Face" panose="02020602080505020303" pitchFamily="18" charset="0"/>
              </a:rPr>
              <a:t>Why did I choose Roald Dahl?</a:t>
            </a:r>
            <a:endParaRPr lang="en-US" b="1" dirty="0">
              <a:solidFill>
                <a:schemeClr val="bg1"/>
              </a:solidFill>
              <a:latin typeface="Baskerville Old Face" panose="02020602080505020303" pitchFamily="18" charset="0"/>
            </a:endParaRPr>
          </a:p>
        </p:txBody>
      </p:sp>
      <p:sp>
        <p:nvSpPr>
          <p:cNvPr id="3" name="Content Placeholder 2"/>
          <p:cNvSpPr>
            <a:spLocks noGrp="1"/>
          </p:cNvSpPr>
          <p:nvPr>
            <p:ph idx="1"/>
          </p:nvPr>
        </p:nvSpPr>
        <p:spPr/>
        <p:txBody>
          <a:bodyPr/>
          <a:lstStyle/>
          <a:p>
            <a:pPr marL="0" indent="0">
              <a:buNone/>
            </a:pPr>
            <a:r>
              <a:rPr lang="en-US" b="1" dirty="0" smtClean="0">
                <a:solidFill>
                  <a:schemeClr val="bg1"/>
                </a:solidFill>
                <a:latin typeface="Baskerville Old Face" panose="02020602080505020303" pitchFamily="18" charset="0"/>
              </a:rPr>
              <a:t>Growing up, I would always read his books and watch his movies, Roald Dahl was my entire childhood and I love the concept of his books, and my personal favorite is “The BFG” which stands for (The Big Friendly Giant) which is about a girl who is in a boarding school who stayed up one night and saw a giant, but the giant can’t let any human know that he is real, so in order to make sure that the girl doesn’t tell anyone, he kidnaps her to a faraway magical land, and then they become best-friends.</a:t>
            </a:r>
            <a:endParaRPr lang="en-US" b="1" dirty="0">
              <a:solidFill>
                <a:schemeClr val="bg1"/>
              </a:solidFill>
              <a:latin typeface="Baskerville Old Face" panose="02020602080505020303" pitchFamily="18" charset="0"/>
            </a:endParaRPr>
          </a:p>
        </p:txBody>
      </p:sp>
    </p:spTree>
    <p:extLst>
      <p:ext uri="{BB962C8B-B14F-4D97-AF65-F5344CB8AC3E}">
        <p14:creationId xmlns:p14="http://schemas.microsoft.com/office/powerpoint/2010/main" val="1926824168"/>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2"/>
                                        </p:tgtEl>
                                        <p:attrNameLst>
                                          <p:attrName>r</p:attrName>
                                        </p:attrNameLst>
                                      </p:cBhvr>
                                    </p:animRot>
                                    <p:animRot by="-240000">
                                      <p:cBhvr>
                                        <p:cTn id="7" dur="200" fill="hold">
                                          <p:stCondLst>
                                            <p:cond delay="200"/>
                                          </p:stCondLst>
                                        </p:cTn>
                                        <p:tgtEl>
                                          <p:spTgt spid="2"/>
                                        </p:tgtEl>
                                        <p:attrNameLst>
                                          <p:attrName>r</p:attrName>
                                        </p:attrNameLst>
                                      </p:cBhvr>
                                    </p:animRot>
                                    <p:animRot by="240000">
                                      <p:cBhvr>
                                        <p:cTn id="8" dur="200" fill="hold">
                                          <p:stCondLst>
                                            <p:cond delay="400"/>
                                          </p:stCondLst>
                                        </p:cTn>
                                        <p:tgtEl>
                                          <p:spTgt spid="2"/>
                                        </p:tgtEl>
                                        <p:attrNameLst>
                                          <p:attrName>r</p:attrName>
                                        </p:attrNameLst>
                                      </p:cBhvr>
                                    </p:animRot>
                                    <p:animRot by="-240000">
                                      <p:cBhvr>
                                        <p:cTn id="9" dur="200" fill="hold">
                                          <p:stCondLst>
                                            <p:cond delay="600"/>
                                          </p:stCondLst>
                                        </p:cTn>
                                        <p:tgtEl>
                                          <p:spTgt spid="2"/>
                                        </p:tgtEl>
                                        <p:attrNameLst>
                                          <p:attrName>r</p:attrName>
                                        </p:attrNameLst>
                                      </p:cBhvr>
                                    </p:animRot>
                                    <p:animRot by="120000">
                                      <p:cBhvr>
                                        <p:cTn id="10" dur="200" fill="hold">
                                          <p:stCondLst>
                                            <p:cond delay="80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arn(inVertical)">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184</Words>
  <Application>Microsoft Office PowerPoint</Application>
  <PresentationFormat>Widescreen</PresentationFormat>
  <Paragraphs>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Baskerville Old Face</vt:lpstr>
      <vt:lpstr>Calibri</vt:lpstr>
      <vt:lpstr>Calibri Light</vt:lpstr>
      <vt:lpstr>Office Theme</vt:lpstr>
      <vt:lpstr> English Project</vt:lpstr>
      <vt:lpstr>Who is Roald Dahl?</vt:lpstr>
      <vt:lpstr>Why did I choose Roald Dahl?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Project</dc:title>
  <dc:creator>Windows User</dc:creator>
  <cp:lastModifiedBy>Windows User</cp:lastModifiedBy>
  <cp:revision>3</cp:revision>
  <dcterms:created xsi:type="dcterms:W3CDTF">2022-12-09T09:37:32Z</dcterms:created>
  <dcterms:modified xsi:type="dcterms:W3CDTF">2022-12-09T09:52:29Z</dcterms:modified>
</cp:coreProperties>
</file>