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3" r:id="rId1"/>
  </p:sldMasterIdLst>
  <p:sldIdLst>
    <p:sldId id="256" r:id="rId2"/>
    <p:sldId id="257" r:id="rId3"/>
    <p:sldId id="258" r:id="rId4"/>
    <p:sldId id="259" r:id="rId5"/>
    <p:sldId id="263"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F94D737E-6BED-455A-9B47-98818912AE00}" type="datetimeFigureOut">
              <a:rPr lang="en-US" smtClean="0"/>
              <a:t>12/9/2022</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8F7F4B91-0DC9-4C3C-AB10-FAD98A185DFB}" type="slidenum">
              <a:rPr lang="en-US" smtClean="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7235556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4D737E-6BED-455A-9B47-98818912AE00}" type="datetimeFigureOut">
              <a:rPr lang="en-US" smtClean="0"/>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7F4B91-0DC9-4C3C-AB10-FAD98A185DFB}" type="slidenum">
              <a:rPr lang="en-US" smtClean="0"/>
              <a:t>‹#›</a:t>
            </a:fld>
            <a:endParaRPr lang="en-US" dirty="0"/>
          </a:p>
        </p:txBody>
      </p:sp>
    </p:spTree>
    <p:extLst>
      <p:ext uri="{BB962C8B-B14F-4D97-AF65-F5344CB8AC3E}">
        <p14:creationId xmlns:p14="http://schemas.microsoft.com/office/powerpoint/2010/main" val="1029434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4D737E-6BED-455A-9B47-98818912AE00}" type="datetimeFigureOut">
              <a:rPr lang="en-US" smtClean="0"/>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7F4B91-0DC9-4C3C-AB10-FAD98A185DFB}" type="slidenum">
              <a:rPr lang="en-US" smtClean="0"/>
              <a:t>‹#›</a:t>
            </a:fld>
            <a:endParaRPr lang="en-US" dirty="0"/>
          </a:p>
        </p:txBody>
      </p:sp>
    </p:spTree>
    <p:extLst>
      <p:ext uri="{BB962C8B-B14F-4D97-AF65-F5344CB8AC3E}">
        <p14:creationId xmlns:p14="http://schemas.microsoft.com/office/powerpoint/2010/main" val="4241568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4D737E-6BED-455A-9B47-98818912AE00}" type="datetimeFigureOut">
              <a:rPr lang="en-US" smtClean="0"/>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7F4B91-0DC9-4C3C-AB10-FAD98A185DFB}" type="slidenum">
              <a:rPr lang="en-US" smtClean="0"/>
              <a:t>‹#›</a:t>
            </a:fld>
            <a:endParaRPr lang="en-US" dirty="0"/>
          </a:p>
        </p:txBody>
      </p:sp>
    </p:spTree>
    <p:extLst>
      <p:ext uri="{BB962C8B-B14F-4D97-AF65-F5344CB8AC3E}">
        <p14:creationId xmlns:p14="http://schemas.microsoft.com/office/powerpoint/2010/main" val="1632970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4D737E-6BED-455A-9B47-98818912AE00}" type="datetimeFigureOut">
              <a:rPr lang="en-US" smtClean="0"/>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7F4B91-0DC9-4C3C-AB10-FAD98A185DFB}" type="slidenum">
              <a:rPr lang="en-US" smtClean="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80892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94D737E-6BED-455A-9B47-98818912AE00}" type="datetimeFigureOut">
              <a:rPr lang="en-US" smtClean="0"/>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7F4B91-0DC9-4C3C-AB10-FAD98A185DFB}" type="slidenum">
              <a:rPr lang="en-US" smtClean="0"/>
              <a:t>‹#›</a:t>
            </a:fld>
            <a:endParaRPr lang="en-US" dirty="0"/>
          </a:p>
        </p:txBody>
      </p:sp>
    </p:spTree>
    <p:extLst>
      <p:ext uri="{BB962C8B-B14F-4D97-AF65-F5344CB8AC3E}">
        <p14:creationId xmlns:p14="http://schemas.microsoft.com/office/powerpoint/2010/main" val="3787856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94D737E-6BED-455A-9B47-98818912AE00}" type="datetimeFigureOut">
              <a:rPr lang="en-US" smtClean="0"/>
              <a:t>12/9/2022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F7F4B91-0DC9-4C3C-AB10-FAD98A185DFB}" type="slidenum">
              <a:rPr lang="en-US" smtClean="0"/>
              <a:t>‹#›</a:t>
            </a:fld>
            <a:endParaRPr lang="en-US" dirty="0"/>
          </a:p>
        </p:txBody>
      </p:sp>
    </p:spTree>
    <p:extLst>
      <p:ext uri="{BB962C8B-B14F-4D97-AF65-F5344CB8AC3E}">
        <p14:creationId xmlns:p14="http://schemas.microsoft.com/office/powerpoint/2010/main" val="2921790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4D737E-6BED-455A-9B47-98818912AE00}" type="datetimeFigureOut">
              <a:rPr lang="en-US" smtClean="0"/>
              <a:t>12/9/2022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F7F4B91-0DC9-4C3C-AB10-FAD98A185DFB}" type="slidenum">
              <a:rPr lang="en-US" smtClean="0"/>
              <a:t>‹#›</a:t>
            </a:fld>
            <a:endParaRPr lang="en-US" dirty="0"/>
          </a:p>
        </p:txBody>
      </p:sp>
    </p:spTree>
    <p:extLst>
      <p:ext uri="{BB962C8B-B14F-4D97-AF65-F5344CB8AC3E}">
        <p14:creationId xmlns:p14="http://schemas.microsoft.com/office/powerpoint/2010/main" val="107005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4D737E-6BED-455A-9B47-98818912AE00}" type="datetimeFigureOut">
              <a:rPr lang="en-US" smtClean="0"/>
              <a:t>12/9/2022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F7F4B91-0DC9-4C3C-AB10-FAD98A185DFB}" type="slidenum">
              <a:rPr lang="en-US" smtClean="0"/>
              <a:t>‹#›</a:t>
            </a:fld>
            <a:endParaRPr lang="en-US" dirty="0"/>
          </a:p>
        </p:txBody>
      </p:sp>
    </p:spTree>
    <p:extLst>
      <p:ext uri="{BB962C8B-B14F-4D97-AF65-F5344CB8AC3E}">
        <p14:creationId xmlns:p14="http://schemas.microsoft.com/office/powerpoint/2010/main" val="2771337550"/>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4D737E-6BED-455A-9B47-98818912AE00}" type="datetimeFigureOut">
              <a:rPr lang="en-US" smtClean="0"/>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7F4B91-0DC9-4C3C-AB10-FAD98A185DFB}" type="slidenum">
              <a:rPr lang="en-US" smtClean="0"/>
              <a:t>‹#›</a:t>
            </a:fld>
            <a:endParaRPr lang="en-US" dirty="0"/>
          </a:p>
        </p:txBody>
      </p:sp>
    </p:spTree>
    <p:extLst>
      <p:ext uri="{BB962C8B-B14F-4D97-AF65-F5344CB8AC3E}">
        <p14:creationId xmlns:p14="http://schemas.microsoft.com/office/powerpoint/2010/main" val="409764767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4D737E-6BED-455A-9B47-98818912AE00}" type="datetimeFigureOut">
              <a:rPr lang="en-US" smtClean="0"/>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7F4B91-0DC9-4C3C-AB10-FAD98A185DFB}" type="slidenum">
              <a:rPr lang="en-US" smtClean="0"/>
              <a:t>‹#›</a:t>
            </a:fld>
            <a:endParaRPr lang="en-US" dirty="0"/>
          </a:p>
        </p:txBody>
      </p:sp>
    </p:spTree>
    <p:extLst>
      <p:ext uri="{BB962C8B-B14F-4D97-AF65-F5344CB8AC3E}">
        <p14:creationId xmlns:p14="http://schemas.microsoft.com/office/powerpoint/2010/main" val="3126149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F94D737E-6BED-455A-9B47-98818912AE00}" type="datetimeFigureOut">
              <a:rPr lang="en-US" smtClean="0"/>
              <a:t>12/9/2022</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8F7F4B91-0DC9-4C3C-AB10-FAD98A185DFB}" type="slidenum">
              <a:rPr lang="en-US" smtClean="0"/>
              <a:t>‹#›</a:t>
            </a:fld>
            <a:endParaRPr lang="en-US" dirty="0"/>
          </a:p>
        </p:txBody>
      </p:sp>
    </p:spTree>
    <p:extLst>
      <p:ext uri="{BB962C8B-B14F-4D97-AF65-F5344CB8AC3E}">
        <p14:creationId xmlns:p14="http://schemas.microsoft.com/office/powerpoint/2010/main" val="133706177"/>
      </p:ext>
    </p:extLst>
  </p:cSld>
  <p:clrMap bg1="lt1" tx1="dk1" bg2="lt2" tx2="dk2" accent1="accent1" accent2="accent2" accent3="accent3" accent4="accent4" accent5="accent5" accent6="accent6" hlink="hlink" folHlink="folHlink"/>
  <p:sldLayoutIdLst>
    <p:sldLayoutId id="2147484114" r:id="rId1"/>
    <p:sldLayoutId id="2147484115" r:id="rId2"/>
    <p:sldLayoutId id="2147484116" r:id="rId3"/>
    <p:sldLayoutId id="2147484117" r:id="rId4"/>
    <p:sldLayoutId id="2147484118" r:id="rId5"/>
    <p:sldLayoutId id="2147484119" r:id="rId6"/>
    <p:sldLayoutId id="2147484120" r:id="rId7"/>
    <p:sldLayoutId id="2147484121" r:id="rId8"/>
    <p:sldLayoutId id="2147484122" r:id="rId9"/>
    <p:sldLayoutId id="2147484123" r:id="rId10"/>
    <p:sldLayoutId id="2147484124"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bauldelcastillo.blogspot.com/2015/08/animando-desde-oriente-v-detective-conan.html" TargetMode="Externa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hyperlink" Target="https://mir.pe/wiki/%EC%A7%84(%EB%AA%85%ED%83%90%EC%A0%95%20%EC%BD%94%EB%82%9C)" TargetMode="Externa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F07CA-1A14-0E88-A768-A56F3F803E65}"/>
              </a:ext>
            </a:extLst>
          </p:cNvPr>
          <p:cNvSpPr>
            <a:spLocks noGrp="1"/>
          </p:cNvSpPr>
          <p:nvPr>
            <p:ph type="ctrTitle"/>
          </p:nvPr>
        </p:nvSpPr>
        <p:spPr/>
        <p:txBody>
          <a:bodyPr>
            <a:normAutofit/>
          </a:bodyPr>
          <a:lstStyle/>
          <a:p>
            <a:r>
              <a:rPr lang="en-GB" sz="4800" dirty="0"/>
              <a:t>CASE CLOSED: THE PHANTOM OF BAKER STREET</a:t>
            </a:r>
            <a:endParaRPr lang="en-US" sz="4800" dirty="0"/>
          </a:p>
        </p:txBody>
      </p:sp>
      <p:sp>
        <p:nvSpPr>
          <p:cNvPr id="3" name="Subtitle 2">
            <a:extLst>
              <a:ext uri="{FF2B5EF4-FFF2-40B4-BE49-F238E27FC236}">
                <a16:creationId xmlns:a16="http://schemas.microsoft.com/office/drawing/2014/main" id="{39F8FD35-D8FD-9914-3EDF-67B4BD251CD9}"/>
              </a:ext>
            </a:extLst>
          </p:cNvPr>
          <p:cNvSpPr>
            <a:spLocks noGrp="1"/>
          </p:cNvSpPr>
          <p:nvPr>
            <p:ph type="subTitle" idx="1"/>
          </p:nvPr>
        </p:nvSpPr>
        <p:spPr/>
        <p:txBody>
          <a:bodyPr>
            <a:normAutofit/>
          </a:bodyPr>
          <a:lstStyle/>
          <a:p>
            <a:r>
              <a:rPr lang="en-GB" dirty="0"/>
              <a:t>BY: RAMA HANAQTA</a:t>
            </a:r>
          </a:p>
          <a:p>
            <a:r>
              <a:rPr lang="en-GB" dirty="0"/>
              <a:t>GRADE: 6C</a:t>
            </a:r>
            <a:endParaRPr lang="en-US" dirty="0"/>
          </a:p>
        </p:txBody>
      </p:sp>
    </p:spTree>
    <p:extLst>
      <p:ext uri="{BB962C8B-B14F-4D97-AF65-F5344CB8AC3E}">
        <p14:creationId xmlns:p14="http://schemas.microsoft.com/office/powerpoint/2010/main" val="359405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B19EA-FDE1-F60A-07B4-2C5BA902B8BE}"/>
              </a:ext>
            </a:extLst>
          </p:cNvPr>
          <p:cNvSpPr>
            <a:spLocks noGrp="1"/>
          </p:cNvSpPr>
          <p:nvPr>
            <p:ph type="title"/>
          </p:nvPr>
        </p:nvSpPr>
        <p:spPr>
          <a:xfrm>
            <a:off x="826846" y="439721"/>
            <a:ext cx="9692640" cy="1325562"/>
          </a:xfrm>
        </p:spPr>
        <p:txBody>
          <a:bodyPr/>
          <a:lstStyle/>
          <a:p>
            <a:r>
              <a:rPr lang="en-GB" u="sng" dirty="0"/>
              <a:t>Detective Conan (Shinichi Kudo)</a:t>
            </a:r>
            <a:endParaRPr lang="en-US" u="sng" dirty="0"/>
          </a:p>
        </p:txBody>
      </p:sp>
      <p:sp>
        <p:nvSpPr>
          <p:cNvPr id="3" name="Content Placeholder 2">
            <a:extLst>
              <a:ext uri="{FF2B5EF4-FFF2-40B4-BE49-F238E27FC236}">
                <a16:creationId xmlns:a16="http://schemas.microsoft.com/office/drawing/2014/main" id="{9B808E66-97F1-133B-1E52-87775B64AAB8}"/>
              </a:ext>
            </a:extLst>
          </p:cNvPr>
          <p:cNvSpPr>
            <a:spLocks noGrp="1"/>
          </p:cNvSpPr>
          <p:nvPr>
            <p:ph idx="1"/>
          </p:nvPr>
        </p:nvSpPr>
        <p:spPr>
          <a:xfrm>
            <a:off x="826846" y="1717440"/>
            <a:ext cx="8722250" cy="4351337"/>
          </a:xfrm>
        </p:spPr>
        <p:txBody>
          <a:bodyPr/>
          <a:lstStyle/>
          <a:p>
            <a:r>
              <a:rPr lang="en-GB" dirty="0"/>
              <a:t>Conan or “Shinichi Kudo” is a high school detective which is the protagonist of the whole case closed series. In each episode he solves a mystery in order to get closer to the </a:t>
            </a:r>
            <a:r>
              <a:rPr lang="en-GB" b="1" dirty="0"/>
              <a:t>Black Organization</a:t>
            </a:r>
            <a:r>
              <a:rPr lang="en-GB" dirty="0"/>
              <a:t>, which is the reason he got shrunk in size. It all happened when he and his friend Ran Mori went to an amusement park and he witnessed a deal. Unknowingly, a member of the </a:t>
            </a:r>
            <a:r>
              <a:rPr lang="en-GB" b="1" dirty="0"/>
              <a:t>Black Organization </a:t>
            </a:r>
            <a:r>
              <a:rPr lang="en-GB" dirty="0"/>
              <a:t>slid a pill in his mouth and caused him to pass out. Awoken by the sound of people surrounding him, he found himself smaller in size. In order to keep his identity a secret, so no one that knows him can get harmed, he went by the name “Conan Edogawa”. </a:t>
            </a:r>
            <a:endParaRPr lang="en-US" dirty="0"/>
          </a:p>
        </p:txBody>
      </p:sp>
      <p:pic>
        <p:nvPicPr>
          <p:cNvPr id="7" name="Picture 6">
            <a:extLst>
              <a:ext uri="{FF2B5EF4-FFF2-40B4-BE49-F238E27FC236}">
                <a16:creationId xmlns:a16="http://schemas.microsoft.com/office/drawing/2014/main" id="{159C8EF2-1984-B319-F519-026D86ACC18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428722" y="3995928"/>
            <a:ext cx="3730690" cy="2788691"/>
          </a:xfrm>
          <a:prstGeom prst="rect">
            <a:avLst/>
          </a:prstGeom>
        </p:spPr>
      </p:pic>
      <p:pic>
        <p:nvPicPr>
          <p:cNvPr id="10" name="Picture 9">
            <a:extLst>
              <a:ext uri="{FF2B5EF4-FFF2-40B4-BE49-F238E27FC236}">
                <a16:creationId xmlns:a16="http://schemas.microsoft.com/office/drawing/2014/main" id="{F232E314-624A-4210-FB4D-DAE802FE0740}"/>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232358" y="4222132"/>
            <a:ext cx="4530921" cy="2530345"/>
          </a:xfrm>
          <a:prstGeom prst="rect">
            <a:avLst/>
          </a:prstGeom>
        </p:spPr>
      </p:pic>
      <p:sp>
        <p:nvSpPr>
          <p:cNvPr id="12" name="TextBox 11">
            <a:extLst>
              <a:ext uri="{FF2B5EF4-FFF2-40B4-BE49-F238E27FC236}">
                <a16:creationId xmlns:a16="http://schemas.microsoft.com/office/drawing/2014/main" id="{A1376CCC-DDBC-1E07-8DD1-645C9B51E041}"/>
              </a:ext>
            </a:extLst>
          </p:cNvPr>
          <p:cNvSpPr txBox="1"/>
          <p:nvPr/>
        </p:nvSpPr>
        <p:spPr>
          <a:xfrm>
            <a:off x="4777256" y="4651609"/>
            <a:ext cx="2528596" cy="1477328"/>
          </a:xfrm>
          <a:prstGeom prst="rect">
            <a:avLst/>
          </a:prstGeom>
          <a:noFill/>
          <a:ln>
            <a:solidFill>
              <a:schemeClr val="tx1"/>
            </a:solidFill>
          </a:ln>
        </p:spPr>
        <p:txBody>
          <a:bodyPr wrap="square" rtlCol="0">
            <a:spAutoFit/>
          </a:bodyPr>
          <a:lstStyle/>
          <a:p>
            <a:r>
              <a:rPr lang="en-GB" b="1" dirty="0"/>
              <a:t>GIN.</a:t>
            </a:r>
          </a:p>
          <a:p>
            <a:r>
              <a:rPr lang="en-GB" dirty="0"/>
              <a:t>The master of the Black Organization, that gave Conan the pill.</a:t>
            </a:r>
            <a:endParaRPr lang="en-US" dirty="0"/>
          </a:p>
        </p:txBody>
      </p:sp>
      <p:cxnSp>
        <p:nvCxnSpPr>
          <p:cNvPr id="18" name="Straight Connector 17">
            <a:extLst>
              <a:ext uri="{FF2B5EF4-FFF2-40B4-BE49-F238E27FC236}">
                <a16:creationId xmlns:a16="http://schemas.microsoft.com/office/drawing/2014/main" id="{D09A6BCD-79F3-B97D-41BC-2D1417502586}"/>
              </a:ext>
            </a:extLst>
          </p:cNvPr>
          <p:cNvCxnSpPr>
            <a:cxnSpLocks/>
          </p:cNvCxnSpPr>
          <p:nvPr/>
        </p:nvCxnSpPr>
        <p:spPr>
          <a:xfrm flipV="1">
            <a:off x="5906278" y="4296777"/>
            <a:ext cx="0" cy="3548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EA90E76-901C-7818-6C5E-0E6F2A711919}"/>
              </a:ext>
            </a:extLst>
          </p:cNvPr>
          <p:cNvCxnSpPr/>
          <p:nvPr/>
        </p:nvCxnSpPr>
        <p:spPr>
          <a:xfrm flipH="1">
            <a:off x="5038531" y="4296777"/>
            <a:ext cx="867747" cy="0"/>
          </a:xfrm>
          <a:prstGeom prst="line">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1" name="TextBox 20">
            <a:extLst>
              <a:ext uri="{FF2B5EF4-FFF2-40B4-BE49-F238E27FC236}">
                <a16:creationId xmlns:a16="http://schemas.microsoft.com/office/drawing/2014/main" id="{8E8A360C-5573-EC31-3210-1029348869A5}"/>
              </a:ext>
            </a:extLst>
          </p:cNvPr>
          <p:cNvSpPr txBox="1"/>
          <p:nvPr/>
        </p:nvSpPr>
        <p:spPr>
          <a:xfrm>
            <a:off x="9432471" y="1879741"/>
            <a:ext cx="2016190" cy="1477328"/>
          </a:xfrm>
          <a:prstGeom prst="rect">
            <a:avLst/>
          </a:prstGeom>
          <a:noFill/>
          <a:ln>
            <a:solidFill>
              <a:schemeClr val="tx1"/>
            </a:solidFill>
          </a:ln>
        </p:spPr>
        <p:txBody>
          <a:bodyPr wrap="square" rtlCol="0">
            <a:spAutoFit/>
          </a:bodyPr>
          <a:lstStyle/>
          <a:p>
            <a:r>
              <a:rPr lang="en-GB" b="1" dirty="0"/>
              <a:t>Shinichi Kudo.</a:t>
            </a:r>
          </a:p>
          <a:p>
            <a:r>
              <a:rPr lang="en-GB" dirty="0"/>
              <a:t>The boy who got shrunk, and now he is known as Conan Edogawa.</a:t>
            </a:r>
            <a:endParaRPr lang="en-US" dirty="0"/>
          </a:p>
        </p:txBody>
      </p:sp>
      <p:cxnSp>
        <p:nvCxnSpPr>
          <p:cNvPr id="23" name="Straight Connector 22">
            <a:extLst>
              <a:ext uri="{FF2B5EF4-FFF2-40B4-BE49-F238E27FC236}">
                <a16:creationId xmlns:a16="http://schemas.microsoft.com/office/drawing/2014/main" id="{02889BDD-89AE-06A3-51DE-17D2F8A4DB93}"/>
              </a:ext>
            </a:extLst>
          </p:cNvPr>
          <p:cNvCxnSpPr>
            <a:cxnSpLocks/>
          </p:cNvCxnSpPr>
          <p:nvPr/>
        </p:nvCxnSpPr>
        <p:spPr>
          <a:xfrm>
            <a:off x="10580914" y="3391446"/>
            <a:ext cx="0" cy="518081"/>
          </a:xfrm>
          <a:prstGeom prst="line">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864750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428E2-D375-F661-6663-A10B9BC89214}"/>
              </a:ext>
            </a:extLst>
          </p:cNvPr>
          <p:cNvSpPr>
            <a:spLocks noGrp="1"/>
          </p:cNvSpPr>
          <p:nvPr>
            <p:ph type="title"/>
          </p:nvPr>
        </p:nvSpPr>
        <p:spPr>
          <a:xfrm>
            <a:off x="1249680" y="0"/>
            <a:ext cx="9692640" cy="1325562"/>
          </a:xfrm>
        </p:spPr>
        <p:txBody>
          <a:bodyPr/>
          <a:lstStyle/>
          <a:p>
            <a:r>
              <a:rPr lang="en-GB" u="sng" dirty="0">
                <a:latin typeface="+mn-lt"/>
              </a:rPr>
              <a:t>CASE</a:t>
            </a:r>
            <a:r>
              <a:rPr lang="en-GB" u="sng" dirty="0"/>
              <a:t> CLOSED SERIES</a:t>
            </a:r>
            <a:endParaRPr lang="en-US" u="sng" dirty="0"/>
          </a:p>
        </p:txBody>
      </p:sp>
      <p:sp>
        <p:nvSpPr>
          <p:cNvPr id="3" name="Content Placeholder 2">
            <a:extLst>
              <a:ext uri="{FF2B5EF4-FFF2-40B4-BE49-F238E27FC236}">
                <a16:creationId xmlns:a16="http://schemas.microsoft.com/office/drawing/2014/main" id="{C2A96D88-B067-6CF7-A6D7-68B39478CF22}"/>
              </a:ext>
            </a:extLst>
          </p:cNvPr>
          <p:cNvSpPr>
            <a:spLocks noGrp="1"/>
          </p:cNvSpPr>
          <p:nvPr>
            <p:ph idx="1"/>
          </p:nvPr>
        </p:nvSpPr>
        <p:spPr>
          <a:xfrm>
            <a:off x="1249680" y="1416221"/>
            <a:ext cx="8595360" cy="4351337"/>
          </a:xfrm>
        </p:spPr>
        <p:txBody>
          <a:bodyPr/>
          <a:lstStyle/>
          <a:p>
            <a:r>
              <a:rPr lang="en-GB" dirty="0"/>
              <a:t>Case closed, also known as detective Conan is one of my favourite series, that is originally a Japanese detective manga and anime series, in addition to movies. Detective Conan is illustrated and written by Gosho Aoyama. It’s made of and concentrates about mystery and thriller. When I watch it I like to participate in finding the evidence that leads to the murderer. It makes me feel that I am part of it as if I am one of the characters. One of the reasons that made me love this series and choose it is that it uses science, math, and different languages, which enhances my knowledge and helps me to solve and find clues in the case. One of the movies that I watched is called </a:t>
            </a:r>
            <a:r>
              <a:rPr lang="en-GB" b="1" dirty="0"/>
              <a:t>The Phantom of Baker Street</a:t>
            </a:r>
            <a:r>
              <a:rPr lang="en-GB" dirty="0"/>
              <a:t>.</a:t>
            </a:r>
            <a:endParaRPr lang="en-US" dirty="0"/>
          </a:p>
        </p:txBody>
      </p:sp>
      <p:pic>
        <p:nvPicPr>
          <p:cNvPr id="4" name="Picture 3">
            <a:extLst>
              <a:ext uri="{FF2B5EF4-FFF2-40B4-BE49-F238E27FC236}">
                <a16:creationId xmlns:a16="http://schemas.microsoft.com/office/drawing/2014/main" id="{38361EE0-9DAD-09D9-4491-0990D33E63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1167" y="3834881"/>
            <a:ext cx="6008915" cy="2948474"/>
          </a:xfrm>
          <a:prstGeom prst="rect">
            <a:avLst/>
          </a:prstGeom>
        </p:spPr>
      </p:pic>
    </p:spTree>
    <p:extLst>
      <p:ext uri="{BB962C8B-B14F-4D97-AF65-F5344CB8AC3E}">
        <p14:creationId xmlns:p14="http://schemas.microsoft.com/office/powerpoint/2010/main" val="1505816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6225-BF82-AD14-87F8-C162FE41A888}"/>
              </a:ext>
            </a:extLst>
          </p:cNvPr>
          <p:cNvSpPr>
            <a:spLocks noGrp="1"/>
          </p:cNvSpPr>
          <p:nvPr>
            <p:ph type="title"/>
          </p:nvPr>
        </p:nvSpPr>
        <p:spPr/>
        <p:txBody>
          <a:bodyPr/>
          <a:lstStyle/>
          <a:p>
            <a:r>
              <a:rPr lang="en-GB" dirty="0"/>
              <a:t>THE PHANTOM OF BAKER STREET </a:t>
            </a:r>
            <a:endParaRPr lang="en-US" dirty="0"/>
          </a:p>
        </p:txBody>
      </p:sp>
      <p:sp>
        <p:nvSpPr>
          <p:cNvPr id="3" name="Content Placeholder 2">
            <a:extLst>
              <a:ext uri="{FF2B5EF4-FFF2-40B4-BE49-F238E27FC236}">
                <a16:creationId xmlns:a16="http://schemas.microsoft.com/office/drawing/2014/main" id="{4CDD29C9-1C8D-7314-A970-FB26D63DFEB0}"/>
              </a:ext>
            </a:extLst>
          </p:cNvPr>
          <p:cNvSpPr>
            <a:spLocks noGrp="1"/>
          </p:cNvSpPr>
          <p:nvPr>
            <p:ph idx="1"/>
          </p:nvPr>
        </p:nvSpPr>
        <p:spPr/>
        <p:txBody>
          <a:bodyPr/>
          <a:lstStyle/>
          <a:p>
            <a:r>
              <a:rPr lang="en-GB" dirty="0"/>
              <a:t>Conan was invited to a party with many other guests. They were there to test a new virtual game system, when a murder mystery occurred. However, the AI goes rogue and takes the children hostage. Now Conan must go into the game system to figure out who the murderer is with the help of the famous book character Sherlock Holmes. The lives of 49 kids testing the game are in his hands.</a:t>
            </a:r>
            <a:endParaRPr lang="en-US" dirty="0"/>
          </a:p>
        </p:txBody>
      </p:sp>
    </p:spTree>
    <p:extLst>
      <p:ext uri="{BB962C8B-B14F-4D97-AF65-F5344CB8AC3E}">
        <p14:creationId xmlns:p14="http://schemas.microsoft.com/office/powerpoint/2010/main" val="3242034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1CBC5-387F-3514-0B36-8D2AA5589EE5}"/>
              </a:ext>
            </a:extLst>
          </p:cNvPr>
          <p:cNvSpPr>
            <a:spLocks noGrp="1"/>
          </p:cNvSpPr>
          <p:nvPr>
            <p:ph type="title"/>
          </p:nvPr>
        </p:nvSpPr>
        <p:spPr>
          <a:xfrm>
            <a:off x="1261872" y="758952"/>
            <a:ext cx="9418320" cy="2317623"/>
          </a:xfrm>
        </p:spPr>
        <p:txBody>
          <a:bodyPr/>
          <a:lstStyle/>
          <a:p>
            <a:pPr algn="ctr"/>
            <a:r>
              <a:rPr lang="en-GB" dirty="0"/>
              <a:t>THANK YOU FOR                         READING    </a:t>
            </a:r>
            <a:endParaRPr lang="en-US" dirty="0"/>
          </a:p>
        </p:txBody>
      </p:sp>
      <p:sp>
        <p:nvSpPr>
          <p:cNvPr id="3" name="Text Placeholder 2">
            <a:extLst>
              <a:ext uri="{FF2B5EF4-FFF2-40B4-BE49-F238E27FC236}">
                <a16:creationId xmlns:a16="http://schemas.microsoft.com/office/drawing/2014/main" id="{947B88AD-AD4C-D87E-9E06-46BA08E2A8E0}"/>
              </a:ext>
            </a:extLst>
          </p:cNvPr>
          <p:cNvSpPr>
            <a:spLocks noGrp="1"/>
          </p:cNvSpPr>
          <p:nvPr>
            <p:ph type="body" idx="1"/>
          </p:nvPr>
        </p:nvSpPr>
        <p:spPr>
          <a:xfrm>
            <a:off x="1261872" y="3429000"/>
            <a:ext cx="9418320" cy="3063240"/>
          </a:xfrm>
        </p:spPr>
        <p:txBody>
          <a:bodyPr/>
          <a:lstStyle/>
          <a:p>
            <a:endParaRPr lang="en-US" dirty="0"/>
          </a:p>
        </p:txBody>
      </p:sp>
      <p:sp>
        <p:nvSpPr>
          <p:cNvPr id="4" name="Smiley Face 3">
            <a:extLst>
              <a:ext uri="{FF2B5EF4-FFF2-40B4-BE49-F238E27FC236}">
                <a16:creationId xmlns:a16="http://schemas.microsoft.com/office/drawing/2014/main" id="{7F7B9F58-21C9-5385-6B4D-89374E5EBA22}"/>
              </a:ext>
            </a:extLst>
          </p:cNvPr>
          <p:cNvSpPr/>
          <p:nvPr/>
        </p:nvSpPr>
        <p:spPr>
          <a:xfrm>
            <a:off x="4270819" y="3464433"/>
            <a:ext cx="3267075" cy="2634615"/>
          </a:xfrm>
          <a:prstGeom prst="smileyFac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0341523"/>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View</Template>
  <TotalTime>313</TotalTime>
  <Words>424</Words>
  <Application>Microsoft Office PowerPoint</Application>
  <PresentationFormat>Widescreen</PresentationFormat>
  <Paragraphs>14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Schoolbook</vt:lpstr>
      <vt:lpstr>Wingdings 2</vt:lpstr>
      <vt:lpstr>View</vt:lpstr>
      <vt:lpstr>CASE CLOSED: THE PHANTOM OF BAKER STREET</vt:lpstr>
      <vt:lpstr>Detective Conan (Shinichi Kudo)</vt:lpstr>
      <vt:lpstr>CASE CLOSED SERIES</vt:lpstr>
      <vt:lpstr>THE PHANTOM OF BAKER STREET </vt:lpstr>
      <vt:lpstr>THANK YOU FOR                         READING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CLOSED: THE PHANTOM OF BAKER STREET</dc:title>
  <dc:creator>Remas AL - Hanaqta</dc:creator>
  <cp:lastModifiedBy>Remas AL - Hanaqta</cp:lastModifiedBy>
  <cp:revision>5</cp:revision>
  <dcterms:created xsi:type="dcterms:W3CDTF">2022-12-02T16:14:52Z</dcterms:created>
  <dcterms:modified xsi:type="dcterms:W3CDTF">2022-12-09T21:00:03Z</dcterms:modified>
</cp:coreProperties>
</file>