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967AD16-2937-46A9-A96B-D7DA353E0575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6430-C015-475D-8483-42D589AFB90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4895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AD16-2937-46A9-A96B-D7DA353E0575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6430-C015-475D-8483-42D589AFB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4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AD16-2937-46A9-A96B-D7DA353E0575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6430-C015-475D-8483-42D589AFB90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21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AD16-2937-46A9-A96B-D7DA353E0575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6430-C015-475D-8483-42D589AFB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92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AD16-2937-46A9-A96B-D7DA353E0575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6430-C015-475D-8483-42D589AFB90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128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AD16-2937-46A9-A96B-D7DA353E0575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6430-C015-475D-8483-42D589AFB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9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AD16-2937-46A9-A96B-D7DA353E0575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6430-C015-475D-8483-42D589AFB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96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AD16-2937-46A9-A96B-D7DA353E0575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6430-C015-475D-8483-42D589AFB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825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AD16-2937-46A9-A96B-D7DA353E0575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6430-C015-475D-8483-42D589AFB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03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AD16-2937-46A9-A96B-D7DA353E0575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6430-C015-475D-8483-42D589AFB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80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AD16-2937-46A9-A96B-D7DA353E0575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6430-C015-475D-8483-42D589AFB90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5212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7967AD16-2937-46A9-A96B-D7DA353E0575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CA4E6430-C015-475D-8483-42D589AFB90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889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malique/50983736476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fotonerd.it/spider-man-no-way-home-uscita/" TargetMode="Externa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F9BAC-ACE0-6A67-192B-6D032458F4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No way home movie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C98C84-8B88-5347-BC77-5464DEB586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34400" y="4960137"/>
            <a:ext cx="3200400" cy="1463040"/>
          </a:xfrm>
        </p:spPr>
        <p:txBody>
          <a:bodyPr>
            <a:normAutofit/>
          </a:bodyPr>
          <a:lstStyle/>
          <a:p>
            <a:r>
              <a:rPr lang="en-US" sz="24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By: </a:t>
            </a:r>
            <a:r>
              <a:rPr lang="en-US" sz="2400" b="1" i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Ghina</a:t>
            </a:r>
            <a:r>
              <a:rPr lang="en-US" sz="24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Abu </a:t>
            </a:r>
            <a:r>
              <a:rPr lang="en-US" sz="2400" b="1" i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khadra</a:t>
            </a:r>
            <a:endParaRPr lang="en-US" sz="2400" b="1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Grade: 6C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3917F8-3796-6376-EBD8-28797B3E17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53795"/>
            <a:ext cx="8345714" cy="46159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E83FD3D-658A-B2C7-4FA7-74BB21C3AE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345714" y="-53795"/>
            <a:ext cx="3846286" cy="463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180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>
        <p14:reveal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EE770-AE44-2B16-6F26-0B0EEC435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9DDA5-07DF-8BF3-60B4-C078844AA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Peter Parker’s secret identity is revealed to the entire world. Desperate for help, Peter turns to Doctor Strange to make the world forget that he is Spider-Man. The spell goes horribly wrong shatters the multiverse, bringing in monstrous villains that cold destroy the world</a:t>
            </a:r>
          </a:p>
        </p:txBody>
      </p:sp>
    </p:spTree>
    <p:extLst>
      <p:ext uri="{BB962C8B-B14F-4D97-AF65-F5344CB8AC3E}">
        <p14:creationId xmlns:p14="http://schemas.microsoft.com/office/powerpoint/2010/main" val="3543523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88B20-7E16-E962-66B5-2FC898826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</a:t>
            </a:r>
            <a:r>
              <a:rPr lang="en-U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choose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movie?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A110C-98C2-3A3E-1470-9ABE9F459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 chose this movie because it is good.  No Way Home is a phenomenal conclusion to the trilogy and Holland’s best outing as Spidey yet. Starts off fun, safe and familiar and then becomes extremely emotional, satisfying and full of great callbacks.</a:t>
            </a:r>
          </a:p>
        </p:txBody>
      </p:sp>
    </p:spTree>
    <p:extLst>
      <p:ext uri="{BB962C8B-B14F-4D97-AF65-F5344CB8AC3E}">
        <p14:creationId xmlns:p14="http://schemas.microsoft.com/office/powerpoint/2010/main" val="2215480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lip dir="r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93</TotalTime>
  <Words>114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Algerian</vt:lpstr>
      <vt:lpstr>Tw Cen MT</vt:lpstr>
      <vt:lpstr>Tw Cen MT Condensed</vt:lpstr>
      <vt:lpstr>Wingdings 3</vt:lpstr>
      <vt:lpstr>Integral</vt:lpstr>
      <vt:lpstr>No way home movie</vt:lpstr>
      <vt:lpstr>Description</vt:lpstr>
      <vt:lpstr>Why I choose this movie?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way home movie</dc:title>
  <dc:creator>HP</dc:creator>
  <cp:lastModifiedBy>HP</cp:lastModifiedBy>
  <cp:revision>19</cp:revision>
  <dcterms:created xsi:type="dcterms:W3CDTF">2022-12-02T16:59:22Z</dcterms:created>
  <dcterms:modified xsi:type="dcterms:W3CDTF">2022-12-07T11:12:19Z</dcterms:modified>
</cp:coreProperties>
</file>