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1467D-51FA-B3C1-7C66-DB7DF6533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0E1D5A-B7BB-BB8E-7F06-FC1D03D7F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B831A-9178-AE74-6CBD-4835FE128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7E69-8F76-45AD-8FD3-8EF4D9BDC09E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0DA41-DB2E-03CF-B896-B17489C3F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694BC-F5CC-20CA-9B32-5365EAD25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C20-40A8-4013-9AD1-9EFAB01A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6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7909B-B7C1-1263-5BC8-0A55DD067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6E2D9B-8865-E236-8203-EF0AF19F40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3ACB6-6F12-A46E-D9DE-D35183B55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7E69-8F76-45AD-8FD3-8EF4D9BDC09E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537D6-4AFC-DF01-1F76-8C27D08E0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3E23E-4261-2DFA-C3ED-937787AA9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C20-40A8-4013-9AD1-9EFAB01A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60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53F720-FF92-1063-516F-5E5697713D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F5C886-84EB-898C-748E-1AFB16140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F8810-E3D8-EF89-FACA-07816CD97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7E69-8F76-45AD-8FD3-8EF4D9BDC09E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35BEA-9309-CF8A-5417-2ACCC93C7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13DB8-B0D3-1461-1083-688920F4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C20-40A8-4013-9AD1-9EFAB01A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7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9F0FF-0694-D7B4-E643-70F874C31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75F91-7A7A-2ED5-C068-501EF3951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E84FB-DE3B-6A14-2CC5-5A4F814AC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7E69-8F76-45AD-8FD3-8EF4D9BDC09E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2BDA6-379E-539A-1B91-4F3BAA51B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6E13A-3DF7-60DB-4702-8863C0A6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C20-40A8-4013-9AD1-9EFAB01A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0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F3292-1C09-47E6-F5CB-150959A9A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123FE0-235D-830E-B785-980DF779C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7B5EE-9B36-9C3B-FD49-4759E8828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7E69-8F76-45AD-8FD3-8EF4D9BDC09E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1F58E-21C5-B25F-2F87-10D21D8CD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D4A40-4743-F316-E684-D81309EAE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C20-40A8-4013-9AD1-9EFAB01A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0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0A334-CE32-C87A-EE07-7F18364DF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A9E60-1AFF-D9E9-4F7D-E09D3B49CD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DBF328-15FE-74E6-3845-D650AEC87C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2081C-F8D5-6834-34BE-5CA480BA1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7E69-8F76-45AD-8FD3-8EF4D9BDC09E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FE409-C1E6-90D3-0E06-2429AA757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609A31-8BC0-2531-AA09-A324EC327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C20-40A8-4013-9AD1-9EFAB01A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1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655BB-7FFA-176A-330C-FA9AECD74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00CD6-FD2F-2C15-81BB-8402F63C2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80DA50-1C1E-7686-9F3A-5434FB14B5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F8BCBC-4A02-0486-C679-60A46290F5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5E666C-809B-6D4F-A8D9-F117C5AEED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D0766C-C290-E5D9-CAF8-7285112EE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7E69-8F76-45AD-8FD3-8EF4D9BDC09E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13A3C9-AE16-FC20-E2C2-39F74744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864330-C6FD-BDAE-51C4-2918962BB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C20-40A8-4013-9AD1-9EFAB01A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6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74064-4804-D295-9402-4FE04336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5A71ED-C318-08BD-4BC7-4CA51E9C8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7E69-8F76-45AD-8FD3-8EF4D9BDC09E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40CE7D-0351-7FBE-705A-AC9180E20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0EF366-4E6E-E1CF-8C17-741B41EF7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C20-40A8-4013-9AD1-9EFAB01A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73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DC3AD5-2B5B-B7B7-9F0E-20B5F9816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7E69-8F76-45AD-8FD3-8EF4D9BDC09E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922842-F3D7-6B34-01ED-4F46736BC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A584B-1872-7E82-BBFA-E6F79DA55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C20-40A8-4013-9AD1-9EFAB01A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5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4D8C5-8291-8680-D426-005CED64D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EC5E8-729A-B21E-6FD9-6664E5943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B5DD67-BA3B-94A0-4D7D-75A6A6AB7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68638-7A21-6922-8FF5-4056AB69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7E69-8F76-45AD-8FD3-8EF4D9BDC09E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5E0FB7-82F6-970E-5383-B4DD18C6A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7E7B22-5A45-3EF7-5A2F-006BA05C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C20-40A8-4013-9AD1-9EFAB01A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7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082A1-F070-CBEE-BEE5-A6900CD5A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049110-8087-8099-BFFD-229985303F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EA619-048F-075B-FF66-10D1CA2853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8E4B6A-D69E-7D2D-C5D5-71D6C44F0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7E69-8F76-45AD-8FD3-8EF4D9BDC09E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3A84D4-969E-91B9-E828-702A51537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E764AE-FC55-563F-75DF-670350406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C20-40A8-4013-9AD1-9EFAB01A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7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D4ABDB-3D4D-C904-5433-A71D2D553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99203-7D58-FDD6-4A68-AF34F1E7B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911D2-BA40-B1F3-C6F0-3735941DFD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07E69-8F76-45AD-8FD3-8EF4D9BDC09E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22C21-C602-7710-F71B-67FA85C9FD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FBAD1-47C5-E45A-4EB1-27BB7E9E1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5CC20-40A8-4013-9AD1-9EFAB01A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1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ldaintdead.com/yes-day-earns-a-big-ye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ilm-rezensionen.de/2021/03/yes-day/" TargetMode="Externa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AD74E-091D-C171-FBC3-153D1CBC46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Yes 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97F03F-DB7F-0DED-58C4-C1607F1B4F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Sura 6C</a:t>
            </a:r>
          </a:p>
        </p:txBody>
      </p:sp>
    </p:spTree>
    <p:extLst>
      <p:ext uri="{BB962C8B-B14F-4D97-AF65-F5344CB8AC3E}">
        <p14:creationId xmlns:p14="http://schemas.microsoft.com/office/powerpoint/2010/main" val="66936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B51A9-EBC6-219C-381D-AA29E7481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Yes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3B98D-2CC0-71A1-AD7C-DD797CE25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movie “Yes Day” is a popular movie. It is a movie about two parents that couldn’t get control over their kids, so the parent decided to say yes to everything their kids says in order to teach them a lesson about how much rules are important in our daily lives especially for kids!</a:t>
            </a:r>
          </a:p>
        </p:txBody>
      </p:sp>
      <p:pic>
        <p:nvPicPr>
          <p:cNvPr id="5" name="Picture 4" descr="A group of people in a car&#10;&#10;Description automatically generated with medium confidence">
            <a:extLst>
              <a:ext uri="{FF2B5EF4-FFF2-40B4-BE49-F238E27FC236}">
                <a16:creationId xmlns:a16="http://schemas.microsoft.com/office/drawing/2014/main" id="{1F5BA0B5-9A83-9685-641E-9783FA11A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954551" y="3774242"/>
            <a:ext cx="6404185" cy="2537658"/>
          </a:xfrm>
          <a:prstGeom prst="rect">
            <a:avLst/>
          </a:prstGeom>
        </p:spPr>
      </p:pic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E33E674D-B4B9-B6C6-90E2-F5EF8E1B7D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289382" y="3381091"/>
            <a:ext cx="2347932" cy="347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182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F949D-4461-590A-C15E-443858644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 Chose “Yes Day”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43D0-F8BA-24FD-129B-472D865AF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“Yes Day” is a really nice, funny and family friendly movie. It helps realizing how much u have to appreciate rules and most importantly your parents! There are NO violent scenes or inappropriate scenes, just funny and family friendly ones! I recommend this movie if you want to watch it with family, friends or by yourself, if you are in a bad mood “Yes Day” will help your day and make it 10X better!!!!</a:t>
            </a:r>
          </a:p>
        </p:txBody>
      </p:sp>
    </p:spTree>
    <p:extLst>
      <p:ext uri="{BB962C8B-B14F-4D97-AF65-F5344CB8AC3E}">
        <p14:creationId xmlns:p14="http://schemas.microsoft.com/office/powerpoint/2010/main" val="1706707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344F8-255A-B144-CF2A-F944473A6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1DEB6-591F-3C9A-13AD-13B95EA03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Thank you for taking time out of your day and read this! Watch “Yes Day”!!! (see what I did there???)</a:t>
            </a:r>
          </a:p>
        </p:txBody>
      </p:sp>
    </p:spTree>
    <p:extLst>
      <p:ext uri="{BB962C8B-B14F-4D97-AF65-F5344CB8AC3E}">
        <p14:creationId xmlns:p14="http://schemas.microsoft.com/office/powerpoint/2010/main" val="1133183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186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Yes Day</vt:lpstr>
      <vt:lpstr>Yes Day</vt:lpstr>
      <vt:lpstr>Why I Chose “Yes Day”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Yes Day</dc:title>
  <dc:creator>h.yhmoud@outlook.com</dc:creator>
  <cp:lastModifiedBy>h.yhmoud@outlook.com</cp:lastModifiedBy>
  <cp:revision>1</cp:revision>
  <dcterms:created xsi:type="dcterms:W3CDTF">2022-12-09T15:01:27Z</dcterms:created>
  <dcterms:modified xsi:type="dcterms:W3CDTF">2022-12-09T15:31:40Z</dcterms:modified>
</cp:coreProperties>
</file>