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2" autoAdjust="0"/>
    <p:restoredTop sz="94660"/>
  </p:normalViewPr>
  <p:slideViewPr>
    <p:cSldViewPr>
      <p:cViewPr varScale="1">
        <p:scale>
          <a:sx n="83" d="100"/>
          <a:sy n="83" d="100"/>
        </p:scale>
        <p:origin x="-1402"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693AA39-C30C-48A7-93FF-28C142D9A871}" type="datetimeFigureOut">
              <a:rPr lang="en-US" smtClean="0"/>
              <a:t>12/9/2022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4340DF0-EDF7-44EE-BAA1-41E8DE7FCD8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93AA39-C30C-48A7-93FF-28C142D9A871}" type="datetimeFigureOut">
              <a:rPr lang="en-US" smtClean="0"/>
              <a:t>12/9/2022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4340DF0-EDF7-44EE-BAA1-41E8DE7FCD8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93AA39-C30C-48A7-93FF-28C142D9A871}" type="datetimeFigureOut">
              <a:rPr lang="en-US" smtClean="0"/>
              <a:t>12/9/2022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4340DF0-EDF7-44EE-BAA1-41E8DE7FCD8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93AA39-C30C-48A7-93FF-28C142D9A871}" type="datetimeFigureOut">
              <a:rPr lang="en-US" smtClean="0"/>
              <a:t>12/9/2022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4340DF0-EDF7-44EE-BAA1-41E8DE7FCD8E}"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693AA39-C30C-48A7-93FF-28C142D9A871}" type="datetimeFigureOut">
              <a:rPr lang="en-US" smtClean="0"/>
              <a:t>12/9/2022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4340DF0-EDF7-44EE-BAA1-41E8DE7FCD8E}"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693AA39-C30C-48A7-93FF-28C142D9A871}" type="datetimeFigureOut">
              <a:rPr lang="en-US" smtClean="0"/>
              <a:t>12/9/2022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4340DF0-EDF7-44EE-BAA1-41E8DE7FCD8E}"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693AA39-C30C-48A7-93FF-28C142D9A871}" type="datetimeFigureOut">
              <a:rPr lang="en-US" smtClean="0"/>
              <a:t>12/9/2022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4340DF0-EDF7-44EE-BAA1-41E8DE7FCD8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693AA39-C30C-48A7-93FF-28C142D9A871}" type="datetimeFigureOut">
              <a:rPr lang="en-US" smtClean="0"/>
              <a:t>12/9/2022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4340DF0-EDF7-44EE-BAA1-41E8DE7FCD8E}"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693AA39-C30C-48A7-93FF-28C142D9A871}" type="datetimeFigureOut">
              <a:rPr lang="en-US" smtClean="0"/>
              <a:t>12/9/2022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4340DF0-EDF7-44EE-BAA1-41E8DE7FCD8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693AA39-C30C-48A7-93FF-28C142D9A871}" type="datetimeFigureOut">
              <a:rPr lang="en-US" smtClean="0"/>
              <a:t>12/9/2022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4340DF0-EDF7-44EE-BAA1-41E8DE7FCD8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693AA39-C30C-48A7-93FF-28C142D9A871}" type="datetimeFigureOut">
              <a:rPr lang="en-US" smtClean="0"/>
              <a:t>12/9/2022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4340DF0-EDF7-44EE-BAA1-41E8DE7FCD8E}"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693AA39-C30C-48A7-93FF-28C142D9A871}" type="datetimeFigureOut">
              <a:rPr lang="en-US" smtClean="0"/>
              <a:t>12/9/2022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4340DF0-EDF7-44EE-BAA1-41E8DE7FCD8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57200"/>
            <a:ext cx="7772400" cy="1470025"/>
          </a:xfrm>
        </p:spPr>
        <p:txBody>
          <a:bodyPr/>
          <a:lstStyle/>
          <a:p>
            <a:r>
              <a:rPr lang="ar-JO" dirty="0">
                <a:latin typeface="Arabic Typesetting" panose="03020402040406030203" pitchFamily="66" charset="-78"/>
                <a:cs typeface="Arabic Typesetting" panose="03020402040406030203" pitchFamily="66" charset="-78"/>
              </a:rPr>
              <a:t>الملك عبدالله الثاني ابن الحسين</a:t>
            </a:r>
            <a:endParaRPr lang="en-US" dirty="0">
              <a:latin typeface="Arabic Typesetting" panose="03020402040406030203" pitchFamily="66" charset="-78"/>
              <a:cs typeface="Arabic Typesetting" panose="03020402040406030203" pitchFamily="66" charset="-78"/>
            </a:endParaRPr>
          </a:p>
        </p:txBody>
      </p:sp>
      <p:sp>
        <p:nvSpPr>
          <p:cNvPr id="3" name="Subtitle 2"/>
          <p:cNvSpPr>
            <a:spLocks noGrp="1"/>
          </p:cNvSpPr>
          <p:nvPr>
            <p:ph type="subTitle" idx="1"/>
          </p:nvPr>
        </p:nvSpPr>
        <p:spPr>
          <a:xfrm>
            <a:off x="180474" y="6087979"/>
            <a:ext cx="2209800" cy="762000"/>
          </a:xfrm>
        </p:spPr>
        <p:txBody>
          <a:bodyPr/>
          <a:lstStyle/>
          <a:p>
            <a:pPr algn="ctr"/>
            <a:r>
              <a:rPr lang="ar-JO" sz="4400" dirty="0" smtClean="0">
                <a:solidFill>
                  <a:schemeClr val="tx1"/>
                </a:solidFill>
                <a:latin typeface="Arabic Typesetting" panose="03020402040406030203" pitchFamily="66" charset="-78"/>
                <a:ea typeface="+mj-ea"/>
                <a:cs typeface="Arabic Typesetting" panose="03020402040406030203" pitchFamily="66" charset="-78"/>
              </a:rPr>
              <a:t>عمل فراس النبر</a:t>
            </a:r>
            <a:endParaRPr lang="en-US" sz="4400" dirty="0">
              <a:solidFill>
                <a:schemeClr val="tx1"/>
              </a:solidFill>
              <a:latin typeface="Arabic Typesetting" panose="03020402040406030203" pitchFamily="66" charset="-78"/>
              <a:ea typeface="+mj-ea"/>
              <a:cs typeface="Arabic Typesetting" panose="03020402040406030203" pitchFamily="66" charset="-78"/>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0274" y="2895600"/>
            <a:ext cx="4104272" cy="32009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03449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752600"/>
            <a:ext cx="8534400" cy="4525963"/>
          </a:xfrm>
        </p:spPr>
        <p:txBody>
          <a:bodyPr>
            <a:normAutofit/>
          </a:bodyPr>
          <a:lstStyle/>
          <a:p>
            <a:pPr algn="r" rtl="1">
              <a:buFont typeface="Arial" panose="020B0604020202020204" pitchFamily="34" charset="0"/>
              <a:buChar char="•"/>
            </a:pPr>
            <a:r>
              <a:rPr lang="ar-JO" sz="2400" b="1" dirty="0" smtClean="0">
                <a:latin typeface="Arabic Typesetting" panose="03020402040406030203" pitchFamily="66" charset="-78"/>
                <a:cs typeface="Arabic Typesetting" panose="03020402040406030203" pitchFamily="66" charset="-78"/>
              </a:rPr>
              <a:t>ولد جلالة الملك عبدالله الثاني ابن الحسين في عمان، تاريخ ميلاده في الثلاثين </a:t>
            </a:r>
            <a:r>
              <a:rPr lang="ar-JO" sz="2400" b="1" dirty="0">
                <a:latin typeface="Arabic Typesetting" panose="03020402040406030203" pitchFamily="66" charset="-78"/>
                <a:cs typeface="Arabic Typesetting" panose="03020402040406030203" pitchFamily="66" charset="-78"/>
              </a:rPr>
              <a:t>من كانون الثاني/يناير </a:t>
            </a:r>
            <a:r>
              <a:rPr lang="ar-JO" sz="2400" b="1" dirty="0" smtClean="0">
                <a:latin typeface="Arabic Typesetting" panose="03020402040406030203" pitchFamily="66" charset="-78"/>
                <a:cs typeface="Arabic Typesetting" panose="03020402040406030203" pitchFamily="66" charset="-78"/>
              </a:rPr>
              <a:t>1962م</a:t>
            </a:r>
          </a:p>
          <a:p>
            <a:pPr algn="r" rtl="1">
              <a:buFont typeface="Arial" panose="020B0604020202020204" pitchFamily="34" charset="0"/>
              <a:buChar char="•"/>
            </a:pPr>
            <a:endParaRPr lang="ar-JO" sz="2400" b="1" dirty="0">
              <a:latin typeface="Arabic Typesetting" panose="03020402040406030203" pitchFamily="66" charset="-78"/>
              <a:cs typeface="Arabic Typesetting" panose="03020402040406030203" pitchFamily="66" charset="-78"/>
            </a:endParaRPr>
          </a:p>
          <a:p>
            <a:pPr algn="r" rtl="1">
              <a:buFont typeface="Arial" panose="020B0604020202020204" pitchFamily="34" charset="0"/>
              <a:buChar char="•"/>
            </a:pPr>
            <a:r>
              <a:rPr lang="ar-JO" sz="2400" b="1" dirty="0">
                <a:latin typeface="Arabic Typesetting" panose="03020402040406030203" pitchFamily="66" charset="-78"/>
                <a:cs typeface="Arabic Typesetting" panose="03020402040406030203" pitchFamily="66" charset="-78"/>
              </a:rPr>
              <a:t>هو الابن الأكبر للملك الحسين بن </a:t>
            </a:r>
            <a:r>
              <a:rPr lang="ar-JO" sz="2400" b="1" dirty="0" smtClean="0">
                <a:latin typeface="Arabic Typesetting" panose="03020402040406030203" pitchFamily="66" charset="-78"/>
                <a:cs typeface="Arabic Typesetting" panose="03020402040406030203" pitchFamily="66" charset="-78"/>
              </a:rPr>
              <a:t>طلال </a:t>
            </a:r>
            <a:r>
              <a:rPr lang="ar-JO" sz="2400" b="1" dirty="0">
                <a:latin typeface="Arabic Typesetting" panose="03020402040406030203" pitchFamily="66" charset="-78"/>
                <a:cs typeface="Arabic Typesetting" panose="03020402040406030203" pitchFamily="66" charset="-78"/>
              </a:rPr>
              <a:t>والأميرة منى </a:t>
            </a:r>
            <a:r>
              <a:rPr lang="ar-JO" sz="2400" b="1" dirty="0" smtClean="0">
                <a:latin typeface="Arabic Typesetting" panose="03020402040406030203" pitchFamily="66" charset="-78"/>
                <a:cs typeface="Arabic Typesetting" panose="03020402040406030203" pitchFamily="66" charset="-78"/>
              </a:rPr>
              <a:t>الحسين</a:t>
            </a:r>
          </a:p>
          <a:p>
            <a:pPr algn="r" rtl="1">
              <a:buFont typeface="Arial" panose="020B0604020202020204" pitchFamily="34" charset="0"/>
              <a:buChar char="•"/>
            </a:pPr>
            <a:endParaRPr lang="ar-JO" sz="2400" b="1" dirty="0">
              <a:latin typeface="Arabic Typesetting" panose="03020402040406030203" pitchFamily="66" charset="-78"/>
              <a:cs typeface="Arabic Typesetting" panose="03020402040406030203" pitchFamily="66" charset="-78"/>
            </a:endParaRPr>
          </a:p>
          <a:p>
            <a:pPr algn="r" rtl="1">
              <a:buFont typeface="Arial" panose="020B0604020202020204" pitchFamily="34" charset="0"/>
              <a:buChar char="•"/>
            </a:pPr>
            <a:r>
              <a:rPr lang="ar-JO" sz="2400" b="1" dirty="0">
                <a:latin typeface="Arabic Typesetting" panose="03020402040406030203" pitchFamily="66" charset="-78"/>
                <a:cs typeface="Arabic Typesetting" panose="03020402040406030203" pitchFamily="66" charset="-78"/>
              </a:rPr>
              <a:t>درس الملك عبدالله الثاني ابن الحسين في الكلية العلمية الإسلامية في عمان، وفي أكاديمية ديرفيلد في الولايات المتحدة الأميركية، كما درس في جامعة أكسفورد في المملكة المتحدة، وفي كلية الخدمة الخارجية في جامعة جورج تاون في واشنطن. اما تعليمه العسكري اكمله في أكاديمية ساندهيرست العسكرية الملكية في المملكة </a:t>
            </a:r>
            <a:r>
              <a:rPr lang="ar-JO" sz="2400" b="1" dirty="0" smtClean="0">
                <a:latin typeface="Arabic Typesetting" panose="03020402040406030203" pitchFamily="66" charset="-78"/>
                <a:cs typeface="Arabic Typesetting" panose="03020402040406030203" pitchFamily="66" charset="-78"/>
              </a:rPr>
              <a:t>المتحدة.</a:t>
            </a:r>
            <a:endParaRPr lang="ar-JO" sz="2400" b="1" dirty="0">
              <a:latin typeface="Arabic Typesetting" panose="03020402040406030203" pitchFamily="66" charset="-78"/>
              <a:cs typeface="Arabic Typesetting" panose="03020402040406030203" pitchFamily="66" charset="-78"/>
            </a:endParaRPr>
          </a:p>
          <a:p>
            <a:pPr algn="r" rtl="1">
              <a:buFont typeface="Arial" panose="020B0604020202020204" pitchFamily="34" charset="0"/>
              <a:buChar char="•"/>
            </a:pPr>
            <a:endParaRPr lang="ar-JO" sz="2400" b="1" dirty="0">
              <a:latin typeface="Arabic Typesetting" panose="03020402040406030203" pitchFamily="66" charset="-78"/>
              <a:cs typeface="Arabic Typesetting" panose="03020402040406030203" pitchFamily="66" charset="-78"/>
            </a:endParaRPr>
          </a:p>
          <a:p>
            <a:pPr algn="r" rtl="1">
              <a:buFont typeface="Arial" panose="020B0604020202020204" pitchFamily="34" charset="0"/>
              <a:buChar char="•"/>
            </a:pPr>
            <a:endParaRPr lang="en-US" sz="2400" b="1" dirty="0">
              <a:latin typeface="Arabic Typesetting" panose="03020402040406030203" pitchFamily="66" charset="-78"/>
              <a:cs typeface="Arabic Typesetting" panose="03020402040406030203" pitchFamily="66" charset="-78"/>
            </a:endParaRPr>
          </a:p>
        </p:txBody>
      </p:sp>
      <p:sp>
        <p:nvSpPr>
          <p:cNvPr id="2" name="Title 1"/>
          <p:cNvSpPr>
            <a:spLocks noGrp="1"/>
          </p:cNvSpPr>
          <p:nvPr>
            <p:ph type="title"/>
          </p:nvPr>
        </p:nvSpPr>
        <p:spPr/>
        <p:txBody>
          <a:bodyPr>
            <a:normAutofit/>
          </a:bodyPr>
          <a:lstStyle/>
          <a:p>
            <a:pPr algn="ctr"/>
            <a:r>
              <a:rPr lang="ar-JO" sz="5400" dirty="0" smtClean="0">
                <a:latin typeface="Arabic Typesetting" panose="03020402040406030203" pitchFamily="66" charset="-78"/>
                <a:ea typeface="+mn-ea"/>
                <a:cs typeface="Arabic Typesetting" panose="03020402040406030203" pitchFamily="66" charset="-78"/>
              </a:rPr>
              <a:t> من هو الملك </a:t>
            </a:r>
            <a:r>
              <a:rPr lang="ar-JO" sz="5400" dirty="0" smtClean="0">
                <a:latin typeface="Arabic Typesetting" panose="03020402040406030203" pitchFamily="66" charset="-78"/>
                <a:ea typeface="+mn-ea"/>
                <a:cs typeface="Arabic Typesetting" panose="03020402040406030203" pitchFamily="66" charset="-78"/>
              </a:rPr>
              <a:t>عبدالله الثاني ابن الحسين</a:t>
            </a:r>
            <a:endParaRPr lang="en-US" sz="5400" dirty="0">
              <a:latin typeface="Arabic Typesetting" panose="03020402040406030203" pitchFamily="66" charset="-78"/>
              <a:ea typeface="+mn-ea"/>
              <a:cs typeface="Arabic Typesetting" panose="03020402040406030203" pitchFamily="66" charset="-78"/>
            </a:endParaRPr>
          </a:p>
        </p:txBody>
      </p:sp>
    </p:spTree>
    <p:extLst>
      <p:ext uri="{BB962C8B-B14F-4D97-AF65-F5344CB8AC3E}">
        <p14:creationId xmlns:p14="http://schemas.microsoft.com/office/powerpoint/2010/main" val="2466767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82000" cy="5745163"/>
          </a:xfrm>
        </p:spPr>
        <p:txBody>
          <a:bodyPr/>
          <a:lstStyle/>
          <a:p>
            <a:pPr marL="0" indent="0" algn="ctr">
              <a:buNone/>
            </a:pPr>
            <a:endParaRPr lang="en-US" sz="2400" b="1" dirty="0">
              <a:latin typeface="Arabic Typesetting" panose="03020402040406030203" pitchFamily="66" charset="-78"/>
              <a:cs typeface="Arabic Typesetting" panose="03020402040406030203" pitchFamily="66" charset="-78"/>
            </a:endParaRPr>
          </a:p>
          <a:p>
            <a:pPr marL="0" indent="0" algn="ctr">
              <a:buNone/>
            </a:pPr>
            <a:r>
              <a:rPr lang="ar-JO" sz="2400" b="1" dirty="0" smtClean="0">
                <a:latin typeface="Arabic Typesetting" panose="03020402040406030203" pitchFamily="66" charset="-78"/>
                <a:cs typeface="Arabic Typesetting" panose="03020402040406030203" pitchFamily="66" charset="-78"/>
              </a:rPr>
              <a:t>في </a:t>
            </a:r>
            <a:r>
              <a:rPr lang="ar-JO" sz="2400" b="1" dirty="0">
                <a:latin typeface="Arabic Typesetting" panose="03020402040406030203" pitchFamily="66" charset="-78"/>
                <a:cs typeface="Arabic Typesetting" panose="03020402040406030203" pitchFamily="66" charset="-78"/>
              </a:rPr>
              <a:t>شباط/فبراير 1999، تسلم جلالة الملك سلطاته الدستورية ملكا للمملكة الأردنية الهاشمية بعد وفاة والده جلالة الملك الحسين طيب الله ثراه.</a:t>
            </a:r>
          </a:p>
          <a:p>
            <a:pPr marL="0" indent="0" algn="r">
              <a:buNone/>
            </a:pPr>
            <a:r>
              <a:rPr lang="ar-JO" dirty="0" smtClean="0"/>
              <a:t/>
            </a:r>
            <a:br>
              <a:rPr lang="ar-JO" dirty="0" smtClean="0"/>
            </a:b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5488" y="2286000"/>
            <a:ext cx="5153025" cy="3448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13281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0"/>
            <a:ext cx="8534400" cy="4495800"/>
          </a:xfrm>
        </p:spPr>
        <p:txBody>
          <a:bodyPr>
            <a:normAutofit/>
          </a:bodyPr>
          <a:lstStyle/>
          <a:p>
            <a:pPr marL="0" indent="0" algn="r">
              <a:buNone/>
            </a:pPr>
            <a:endParaRPr lang="en-US" sz="2400" b="1" dirty="0">
              <a:latin typeface="Arabic Typesetting" panose="03020402040406030203" pitchFamily="66" charset="-78"/>
              <a:cs typeface="Arabic Typesetting" panose="03020402040406030203" pitchFamily="66" charset="-78"/>
            </a:endParaRPr>
          </a:p>
        </p:txBody>
      </p:sp>
      <p:sp>
        <p:nvSpPr>
          <p:cNvPr id="2" name="Title 1"/>
          <p:cNvSpPr>
            <a:spLocks noGrp="1"/>
          </p:cNvSpPr>
          <p:nvPr>
            <p:ph type="title"/>
          </p:nvPr>
        </p:nvSpPr>
        <p:spPr>
          <a:xfrm>
            <a:off x="457200" y="152400"/>
            <a:ext cx="8229600" cy="1143000"/>
          </a:xfrm>
        </p:spPr>
        <p:txBody>
          <a:bodyPr/>
          <a:lstStyle/>
          <a:p>
            <a:pPr algn="ctr"/>
            <a:r>
              <a:rPr lang="ar-JO" dirty="0">
                <a:latin typeface="Arabic Typesetting" panose="03020402040406030203" pitchFamily="66" charset="-78"/>
                <a:cs typeface="Arabic Typesetting" panose="03020402040406030203" pitchFamily="66" charset="-78"/>
              </a:rPr>
              <a:t>اولاد</a:t>
            </a:r>
            <a:r>
              <a:rPr lang="ar-JO" dirty="0" smtClean="0"/>
              <a:t> </a:t>
            </a:r>
            <a:r>
              <a:rPr lang="ar-JO" dirty="0">
                <a:latin typeface="Arabic Typesetting" panose="03020402040406030203" pitchFamily="66" charset="-78"/>
                <a:cs typeface="Arabic Typesetting" panose="03020402040406030203" pitchFamily="66" charset="-78"/>
              </a:rPr>
              <a:t>الملك عبدالله الثاني ابن الحسين</a:t>
            </a:r>
            <a:r>
              <a:rPr lang="ar-JO" dirty="0" smtClean="0"/>
              <a:t> </a:t>
            </a:r>
            <a:endParaRPr lang="en-US" dirty="0"/>
          </a:p>
        </p:txBody>
      </p:sp>
      <p:pic>
        <p:nvPicPr>
          <p:cNvPr id="410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00"/>
            <a:ext cx="6629400" cy="439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ounded Rectangle 4"/>
          <p:cNvSpPr/>
          <p:nvPr/>
        </p:nvSpPr>
        <p:spPr>
          <a:xfrm>
            <a:off x="6934200" y="1524000"/>
            <a:ext cx="1828800" cy="43910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7010400" y="1828800"/>
            <a:ext cx="1600200" cy="5784711"/>
          </a:xfrm>
          <a:prstGeom prst="rect">
            <a:avLst/>
          </a:prstGeom>
          <a:noFill/>
        </p:spPr>
        <p:txBody>
          <a:bodyPr wrap="square" rtlCol="0">
            <a:spAutoFit/>
          </a:bodyPr>
          <a:lstStyle/>
          <a:p>
            <a:pPr algn="r"/>
            <a:r>
              <a:rPr lang="ar-JO" sz="2400" b="1" dirty="0" smtClean="0">
                <a:latin typeface="Arabic Typesetting" panose="03020402040406030203" pitchFamily="66" charset="-78"/>
                <a:cs typeface="Arabic Typesetting" panose="03020402040406030203" pitchFamily="66" charset="-78"/>
              </a:rPr>
              <a:t>الأمير الحسين بن عبدالله (ولي العهد)</a:t>
            </a:r>
            <a:br>
              <a:rPr lang="ar-JO" sz="2400" b="1" dirty="0" smtClean="0">
                <a:latin typeface="Arabic Typesetting" panose="03020402040406030203" pitchFamily="66" charset="-78"/>
                <a:cs typeface="Arabic Typesetting" panose="03020402040406030203" pitchFamily="66" charset="-78"/>
              </a:rPr>
            </a:br>
            <a:endParaRPr lang="en-US" sz="2400" b="1" dirty="0" smtClean="0">
              <a:latin typeface="Arabic Typesetting" panose="03020402040406030203" pitchFamily="66" charset="-78"/>
              <a:cs typeface="Arabic Typesetting" panose="03020402040406030203" pitchFamily="66" charset="-78"/>
            </a:endParaRPr>
          </a:p>
          <a:p>
            <a:pPr algn="r"/>
            <a:r>
              <a:rPr lang="ar-JO" sz="2400" b="1" dirty="0" smtClean="0">
                <a:latin typeface="Arabic Typesetting" panose="03020402040406030203" pitchFamily="66" charset="-78"/>
                <a:cs typeface="Arabic Typesetting" panose="03020402040406030203" pitchFamily="66" charset="-78"/>
              </a:rPr>
              <a:t>الأميرة إيمان بنت عبدالله</a:t>
            </a:r>
            <a:br>
              <a:rPr lang="ar-JO" sz="2400" b="1" dirty="0" smtClean="0">
                <a:latin typeface="Arabic Typesetting" panose="03020402040406030203" pitchFamily="66" charset="-78"/>
                <a:cs typeface="Arabic Typesetting" panose="03020402040406030203" pitchFamily="66" charset="-78"/>
              </a:rPr>
            </a:br>
            <a:endParaRPr lang="en-US" sz="2400" b="1" dirty="0" smtClean="0">
              <a:latin typeface="Arabic Typesetting" panose="03020402040406030203" pitchFamily="66" charset="-78"/>
              <a:cs typeface="Arabic Typesetting" panose="03020402040406030203" pitchFamily="66" charset="-78"/>
            </a:endParaRPr>
          </a:p>
          <a:p>
            <a:pPr algn="r"/>
            <a:r>
              <a:rPr lang="ar-JO" sz="2400" b="1" dirty="0" smtClean="0">
                <a:latin typeface="Arabic Typesetting" panose="03020402040406030203" pitchFamily="66" charset="-78"/>
                <a:cs typeface="Arabic Typesetting" panose="03020402040406030203" pitchFamily="66" charset="-78"/>
              </a:rPr>
              <a:t>الأميرة سلمى بنت عبدالله</a:t>
            </a:r>
            <a:endParaRPr lang="en-US" sz="2400" b="1" dirty="0" smtClean="0">
              <a:latin typeface="Arabic Typesetting" panose="03020402040406030203" pitchFamily="66" charset="-78"/>
              <a:cs typeface="Arabic Typesetting" panose="03020402040406030203" pitchFamily="66" charset="-78"/>
            </a:endParaRPr>
          </a:p>
          <a:p>
            <a:pPr algn="r"/>
            <a:endParaRPr lang="en-US" sz="2400" b="1" dirty="0" smtClean="0">
              <a:latin typeface="Arabic Typesetting" panose="03020402040406030203" pitchFamily="66" charset="-78"/>
              <a:cs typeface="Arabic Typesetting" panose="03020402040406030203" pitchFamily="66" charset="-78"/>
            </a:endParaRPr>
          </a:p>
          <a:p>
            <a:pPr algn="r"/>
            <a:r>
              <a:rPr lang="ar-JO" sz="2400" b="1" dirty="0" smtClean="0">
                <a:latin typeface="Arabic Typesetting" panose="03020402040406030203" pitchFamily="66" charset="-78"/>
                <a:cs typeface="Arabic Typesetting" panose="03020402040406030203" pitchFamily="66" charset="-78"/>
              </a:rPr>
              <a:t>الأمير هاشم بن عبد الله</a:t>
            </a:r>
            <a:br>
              <a:rPr lang="ar-JO" sz="2400" b="1" dirty="0" smtClean="0">
                <a:latin typeface="Arabic Typesetting" panose="03020402040406030203" pitchFamily="66" charset="-78"/>
                <a:cs typeface="Arabic Typesetting" panose="03020402040406030203" pitchFamily="66" charset="-78"/>
              </a:rPr>
            </a:br>
            <a:endParaRPr lang="en-US" sz="2400" b="1" dirty="0" smtClean="0">
              <a:latin typeface="Arabic Typesetting" panose="03020402040406030203" pitchFamily="66" charset="-78"/>
              <a:cs typeface="Arabic Typesetting" panose="03020402040406030203" pitchFamily="66" charset="-78"/>
            </a:endParaRPr>
          </a:p>
          <a:p>
            <a:pPr algn="r"/>
            <a:endParaRPr lang="en-US" sz="2400" b="1" dirty="0" smtClean="0">
              <a:latin typeface="Arabic Typesetting" panose="03020402040406030203" pitchFamily="66" charset="-78"/>
              <a:cs typeface="Arabic Typesetting" panose="03020402040406030203" pitchFamily="66" charset="-78"/>
            </a:endParaRPr>
          </a:p>
          <a:p>
            <a:pPr algn="r"/>
            <a:endParaRPr lang="en-US" sz="2400" b="1" dirty="0" smtClean="0">
              <a:latin typeface="Arabic Typesetting" panose="03020402040406030203" pitchFamily="66" charset="-78"/>
              <a:cs typeface="Arabic Typesetting" panose="03020402040406030203" pitchFamily="66" charset="-78"/>
            </a:endParaRPr>
          </a:p>
          <a:p>
            <a:endParaRPr lang="en-US" sz="2400" dirty="0"/>
          </a:p>
        </p:txBody>
      </p:sp>
    </p:spTree>
    <p:extLst>
      <p:ext uri="{BB962C8B-B14F-4D97-AF65-F5344CB8AC3E}">
        <p14:creationId xmlns:p14="http://schemas.microsoft.com/office/powerpoint/2010/main" val="422660951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109728" indent="0" algn="r">
              <a:buNone/>
            </a:pPr>
            <a:r>
              <a:rPr lang="ar-JO" sz="2600" b="1" dirty="0">
                <a:latin typeface="Arabic Typesetting" panose="03020402040406030203" pitchFamily="66" charset="-78"/>
                <a:cs typeface="Arabic Typesetting" panose="03020402040406030203" pitchFamily="66" charset="-78"/>
              </a:rPr>
              <a:t>1- التحديث والإصلاح</a:t>
            </a:r>
          </a:p>
          <a:p>
            <a:pPr marL="109728" indent="0" algn="r">
              <a:buNone/>
            </a:pPr>
            <a:r>
              <a:rPr lang="ar-JO" sz="2600" b="1" dirty="0">
                <a:latin typeface="Arabic Typesetting" panose="03020402040406030203" pitchFamily="66" charset="-78"/>
                <a:cs typeface="Arabic Typesetting" panose="03020402040406030203" pitchFamily="66" charset="-78"/>
              </a:rPr>
              <a:t/>
            </a:r>
            <a:br>
              <a:rPr lang="ar-JO" sz="2600" b="1" dirty="0">
                <a:latin typeface="Arabic Typesetting" panose="03020402040406030203" pitchFamily="66" charset="-78"/>
                <a:cs typeface="Arabic Typesetting" panose="03020402040406030203" pitchFamily="66" charset="-78"/>
              </a:rPr>
            </a:br>
            <a:r>
              <a:rPr lang="ar-JO" sz="2600" b="1" dirty="0">
                <a:latin typeface="Arabic Typesetting" panose="03020402040406030203" pitchFamily="66" charset="-78"/>
                <a:cs typeface="Arabic Typesetting" panose="03020402040406030203" pitchFamily="66" charset="-78"/>
              </a:rPr>
              <a:t>2- التعليم</a:t>
            </a:r>
          </a:p>
          <a:p>
            <a:pPr marL="109728" indent="0" algn="r">
              <a:buNone/>
            </a:pPr>
            <a:r>
              <a:rPr lang="ar-JO" sz="2600" b="1" dirty="0">
                <a:latin typeface="Arabic Typesetting" panose="03020402040406030203" pitchFamily="66" charset="-78"/>
                <a:cs typeface="Arabic Typesetting" panose="03020402040406030203" pitchFamily="66" charset="-78"/>
              </a:rPr>
              <a:t/>
            </a:r>
            <a:br>
              <a:rPr lang="ar-JO" sz="2600" b="1" dirty="0">
                <a:latin typeface="Arabic Typesetting" panose="03020402040406030203" pitchFamily="66" charset="-78"/>
                <a:cs typeface="Arabic Typesetting" panose="03020402040406030203" pitchFamily="66" charset="-78"/>
              </a:rPr>
            </a:br>
            <a:r>
              <a:rPr lang="ar-JO" sz="2600" b="1" dirty="0">
                <a:latin typeface="Arabic Typesetting" panose="03020402040406030203" pitchFamily="66" charset="-78"/>
                <a:cs typeface="Arabic Typesetting" panose="03020402040406030203" pitchFamily="66" charset="-78"/>
              </a:rPr>
              <a:t>3- الصحة</a:t>
            </a:r>
          </a:p>
          <a:p>
            <a:pPr marL="109728" indent="0" algn="r">
              <a:buNone/>
            </a:pPr>
            <a:endParaRPr lang="ar-JO" sz="2600" b="1" dirty="0">
              <a:latin typeface="Arabic Typesetting" panose="03020402040406030203" pitchFamily="66" charset="-78"/>
              <a:cs typeface="Arabic Typesetting" panose="03020402040406030203" pitchFamily="66" charset="-78"/>
            </a:endParaRPr>
          </a:p>
          <a:p>
            <a:pPr marL="109728" indent="0" algn="r">
              <a:buNone/>
            </a:pPr>
            <a:r>
              <a:rPr lang="ar-JO" sz="2600" b="1" dirty="0">
                <a:latin typeface="Arabic Typesetting" panose="03020402040406030203" pitchFamily="66" charset="-78"/>
                <a:cs typeface="Arabic Typesetting" panose="03020402040406030203" pitchFamily="66" charset="-78"/>
              </a:rPr>
              <a:t>4- المجال الاقتصادي </a:t>
            </a:r>
          </a:p>
          <a:p>
            <a:pPr marL="109728" indent="0" algn="r">
              <a:buNone/>
            </a:pPr>
            <a:r>
              <a:rPr lang="ar-JO" sz="2600" b="1" dirty="0">
                <a:latin typeface="Arabic Typesetting" panose="03020402040406030203" pitchFamily="66" charset="-78"/>
                <a:cs typeface="Arabic Typesetting" panose="03020402040406030203" pitchFamily="66" charset="-78"/>
              </a:rPr>
              <a:t/>
            </a:r>
            <a:br>
              <a:rPr lang="ar-JO" sz="2600" b="1" dirty="0">
                <a:latin typeface="Arabic Typesetting" panose="03020402040406030203" pitchFamily="66" charset="-78"/>
                <a:cs typeface="Arabic Typesetting" panose="03020402040406030203" pitchFamily="66" charset="-78"/>
              </a:rPr>
            </a:br>
            <a:r>
              <a:rPr lang="ar-JO" sz="2600" b="1" dirty="0">
                <a:latin typeface="Arabic Typesetting" panose="03020402040406030203" pitchFamily="66" charset="-78"/>
                <a:cs typeface="Arabic Typesetting" panose="03020402040406030203" pitchFamily="66" charset="-78"/>
              </a:rPr>
              <a:t>5- المجال </a:t>
            </a:r>
            <a:r>
              <a:rPr lang="ar-JO" sz="2600" b="1" dirty="0">
                <a:latin typeface="Arabic Typesetting" panose="03020402040406030203" pitchFamily="66" charset="-78"/>
                <a:cs typeface="Arabic Typesetting" panose="03020402040406030203" pitchFamily="66" charset="-78"/>
              </a:rPr>
              <a:t>الاجتماعي</a:t>
            </a:r>
            <a:endParaRPr lang="ar-JO" sz="2600" b="1" dirty="0">
              <a:latin typeface="Arabic Typesetting" panose="03020402040406030203" pitchFamily="66" charset="-78"/>
              <a:cs typeface="Arabic Typesetting" panose="03020402040406030203" pitchFamily="66" charset="-78"/>
            </a:endParaRPr>
          </a:p>
          <a:p>
            <a:pPr marL="109728" indent="0" algn="r">
              <a:buNone/>
            </a:pPr>
            <a:r>
              <a:rPr lang="ar-JO" dirty="0"/>
              <a:t/>
            </a:r>
            <a:br>
              <a:rPr lang="ar-JO" dirty="0"/>
            </a:br>
            <a:endParaRPr lang="ar-JO" dirty="0" smtClean="0"/>
          </a:p>
          <a:p>
            <a:pPr marL="109728" indent="0" algn="r">
              <a:buNone/>
            </a:pPr>
            <a:endParaRPr lang="ar-JO" dirty="0" smtClean="0"/>
          </a:p>
          <a:p>
            <a:pPr marL="109728" indent="0" algn="r">
              <a:buNone/>
            </a:pPr>
            <a:endParaRPr lang="ar-JO" dirty="0"/>
          </a:p>
          <a:p>
            <a:pPr marL="109728" indent="0" algn="r">
              <a:buNone/>
            </a:pPr>
            <a:endParaRPr lang="en-US" dirty="0"/>
          </a:p>
        </p:txBody>
      </p:sp>
      <p:sp>
        <p:nvSpPr>
          <p:cNvPr id="2" name="Title 1"/>
          <p:cNvSpPr>
            <a:spLocks noGrp="1"/>
          </p:cNvSpPr>
          <p:nvPr>
            <p:ph type="title"/>
          </p:nvPr>
        </p:nvSpPr>
        <p:spPr/>
        <p:txBody>
          <a:bodyPr>
            <a:normAutofit fontScale="90000"/>
          </a:bodyPr>
          <a:lstStyle/>
          <a:p>
            <a:pPr algn="ctr"/>
            <a:r>
              <a:rPr lang="ar-JO" sz="4600" dirty="0">
                <a:latin typeface="Arabic Typesetting" panose="03020402040406030203" pitchFamily="66" charset="-78"/>
                <a:cs typeface="Arabic Typesetting" panose="03020402040406030203" pitchFamily="66" charset="-78"/>
              </a:rPr>
              <a:t>إنجازات</a:t>
            </a:r>
            <a:r>
              <a:rPr lang="ar-JO" dirty="0">
                <a:effectLst/>
              </a:rPr>
              <a:t> </a:t>
            </a:r>
            <a:r>
              <a:rPr lang="ar-JO" sz="4600" dirty="0">
                <a:latin typeface="Arabic Typesetting" panose="03020402040406030203" pitchFamily="66" charset="-78"/>
                <a:cs typeface="Arabic Typesetting" panose="03020402040406030203" pitchFamily="66" charset="-78"/>
              </a:rPr>
              <a:t>الملك عبدالله الثاني بن </a:t>
            </a:r>
            <a:r>
              <a:rPr lang="ar-JO" sz="4600" dirty="0">
                <a:latin typeface="Arabic Typesetting" panose="03020402040406030203" pitchFamily="66" charset="-78"/>
                <a:cs typeface="Arabic Typesetting" panose="03020402040406030203" pitchFamily="66" charset="-78"/>
              </a:rPr>
              <a:t>الحسين</a:t>
            </a:r>
            <a:r>
              <a:rPr lang="ar-JO" dirty="0"/>
              <a:t/>
            </a:r>
            <a:br>
              <a:rPr lang="ar-JO" dirty="0"/>
            </a:br>
            <a:endParaRPr lang="en-US" dirty="0"/>
          </a:p>
        </p:txBody>
      </p:sp>
    </p:spTree>
    <p:extLst>
      <p:ext uri="{BB962C8B-B14F-4D97-AF65-F5344CB8AC3E}">
        <p14:creationId xmlns:p14="http://schemas.microsoft.com/office/powerpoint/2010/main" val="24337422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211</TotalTime>
  <Words>144</Words>
  <Application>Microsoft Office PowerPoint</Application>
  <PresentationFormat>On-screen Show (4:3)</PresentationFormat>
  <Paragraphs>27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Concourse</vt:lpstr>
      <vt:lpstr>الملك عبدالله الثاني ابن الحسين</vt:lpstr>
      <vt:lpstr> من هو الملك عبدالله الثاني ابن الحسين</vt:lpstr>
      <vt:lpstr>PowerPoint Presentation</vt:lpstr>
      <vt:lpstr>اولاد الملك عبدالله الثاني ابن الحسين </vt:lpstr>
      <vt:lpstr>إنجازات الملك عبدالله الثاني بن الحسين </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عبدلاح 2</dc:title>
  <dc:creator>firas</dc:creator>
  <cp:lastModifiedBy>firas</cp:lastModifiedBy>
  <cp:revision>16</cp:revision>
  <dcterms:created xsi:type="dcterms:W3CDTF">2022-12-09T11:11:08Z</dcterms:created>
  <dcterms:modified xsi:type="dcterms:W3CDTF">2022-12-09T14:46:40Z</dcterms:modified>
</cp:coreProperties>
</file>