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5" d="100"/>
          <a:sy n="85" d="100"/>
        </p:scale>
        <p:origin x="590"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29B4129-AED4-4BBA-BF4A-62E204580D2F}" type="datetimeFigureOut">
              <a:rPr lang="en-US" smtClean="0"/>
              <a:t>12/8/2022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C4C6C3-00A2-4E24-BD04-7FC98E07ADD4}" type="slidenum">
              <a:rPr lang="en-US" smtClean="0"/>
              <a:t>‹#›</a:t>
            </a:fld>
            <a:endParaRPr lang="en-US"/>
          </a:p>
        </p:txBody>
      </p:sp>
    </p:spTree>
    <p:extLst>
      <p:ext uri="{BB962C8B-B14F-4D97-AF65-F5344CB8AC3E}">
        <p14:creationId xmlns:p14="http://schemas.microsoft.com/office/powerpoint/2010/main" val="31128004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29B4129-AED4-4BBA-BF4A-62E204580D2F}" type="datetimeFigureOut">
              <a:rPr lang="en-US" smtClean="0"/>
              <a:t>12/8/2022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C4C6C3-00A2-4E24-BD04-7FC98E07ADD4}" type="slidenum">
              <a:rPr lang="en-US" smtClean="0"/>
              <a:t>‹#›</a:t>
            </a:fld>
            <a:endParaRPr lang="en-US"/>
          </a:p>
        </p:txBody>
      </p:sp>
    </p:spTree>
    <p:extLst>
      <p:ext uri="{BB962C8B-B14F-4D97-AF65-F5344CB8AC3E}">
        <p14:creationId xmlns:p14="http://schemas.microsoft.com/office/powerpoint/2010/main" val="6588100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29B4129-AED4-4BBA-BF4A-62E204580D2F}" type="datetimeFigureOut">
              <a:rPr lang="en-US" smtClean="0"/>
              <a:t>12/8/2022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C4C6C3-00A2-4E24-BD04-7FC98E07ADD4}"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87984797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29B4129-AED4-4BBA-BF4A-62E204580D2F}" type="datetimeFigureOut">
              <a:rPr lang="en-US" smtClean="0"/>
              <a:t>12/8/2022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C4C6C3-00A2-4E24-BD04-7FC98E07ADD4}" type="slidenum">
              <a:rPr lang="en-US" smtClean="0"/>
              <a:t>‹#›</a:t>
            </a:fld>
            <a:endParaRPr lang="en-US"/>
          </a:p>
        </p:txBody>
      </p:sp>
    </p:spTree>
    <p:extLst>
      <p:ext uri="{BB962C8B-B14F-4D97-AF65-F5344CB8AC3E}">
        <p14:creationId xmlns:p14="http://schemas.microsoft.com/office/powerpoint/2010/main" val="46774025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29B4129-AED4-4BBA-BF4A-62E204580D2F}" type="datetimeFigureOut">
              <a:rPr lang="en-US" smtClean="0"/>
              <a:t>12/8/2022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C4C6C3-00A2-4E24-BD04-7FC98E07ADD4}"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84993581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29B4129-AED4-4BBA-BF4A-62E204580D2F}" type="datetimeFigureOut">
              <a:rPr lang="en-US" smtClean="0"/>
              <a:t>12/8/2022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C4C6C3-00A2-4E24-BD04-7FC98E07ADD4}" type="slidenum">
              <a:rPr lang="en-US" smtClean="0"/>
              <a:t>‹#›</a:t>
            </a:fld>
            <a:endParaRPr lang="en-US"/>
          </a:p>
        </p:txBody>
      </p:sp>
    </p:spTree>
    <p:extLst>
      <p:ext uri="{BB962C8B-B14F-4D97-AF65-F5344CB8AC3E}">
        <p14:creationId xmlns:p14="http://schemas.microsoft.com/office/powerpoint/2010/main" val="211116096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29B4129-AED4-4BBA-BF4A-62E204580D2F}" type="datetimeFigureOut">
              <a:rPr lang="en-US" smtClean="0"/>
              <a:t>12/8/2022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C4C6C3-00A2-4E24-BD04-7FC98E07ADD4}" type="slidenum">
              <a:rPr lang="en-US" smtClean="0"/>
              <a:t>‹#›</a:t>
            </a:fld>
            <a:endParaRPr lang="en-US"/>
          </a:p>
        </p:txBody>
      </p:sp>
    </p:spTree>
    <p:extLst>
      <p:ext uri="{BB962C8B-B14F-4D97-AF65-F5344CB8AC3E}">
        <p14:creationId xmlns:p14="http://schemas.microsoft.com/office/powerpoint/2010/main" val="102010098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29B4129-AED4-4BBA-BF4A-62E204580D2F}" type="datetimeFigureOut">
              <a:rPr lang="en-US" smtClean="0"/>
              <a:t>12/8/2022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C4C6C3-00A2-4E24-BD04-7FC98E07ADD4}" type="slidenum">
              <a:rPr lang="en-US" smtClean="0"/>
              <a:t>‹#›</a:t>
            </a:fld>
            <a:endParaRPr lang="en-US"/>
          </a:p>
        </p:txBody>
      </p:sp>
    </p:spTree>
    <p:extLst>
      <p:ext uri="{BB962C8B-B14F-4D97-AF65-F5344CB8AC3E}">
        <p14:creationId xmlns:p14="http://schemas.microsoft.com/office/powerpoint/2010/main" val="14959541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29B4129-AED4-4BBA-BF4A-62E204580D2F}" type="datetimeFigureOut">
              <a:rPr lang="en-US" smtClean="0"/>
              <a:t>12/8/2022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C4C6C3-00A2-4E24-BD04-7FC98E07ADD4}" type="slidenum">
              <a:rPr lang="en-US" smtClean="0"/>
              <a:t>‹#›</a:t>
            </a:fld>
            <a:endParaRPr lang="en-US"/>
          </a:p>
        </p:txBody>
      </p:sp>
    </p:spTree>
    <p:extLst>
      <p:ext uri="{BB962C8B-B14F-4D97-AF65-F5344CB8AC3E}">
        <p14:creationId xmlns:p14="http://schemas.microsoft.com/office/powerpoint/2010/main" val="12090661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29B4129-AED4-4BBA-BF4A-62E204580D2F}" type="datetimeFigureOut">
              <a:rPr lang="en-US" smtClean="0"/>
              <a:t>12/8/2022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C4C6C3-00A2-4E24-BD04-7FC98E07ADD4}" type="slidenum">
              <a:rPr lang="en-US" smtClean="0"/>
              <a:t>‹#›</a:t>
            </a:fld>
            <a:endParaRPr lang="en-US"/>
          </a:p>
        </p:txBody>
      </p:sp>
    </p:spTree>
    <p:extLst>
      <p:ext uri="{BB962C8B-B14F-4D97-AF65-F5344CB8AC3E}">
        <p14:creationId xmlns:p14="http://schemas.microsoft.com/office/powerpoint/2010/main" val="39225812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29B4129-AED4-4BBA-BF4A-62E204580D2F}" type="datetimeFigureOut">
              <a:rPr lang="en-US" smtClean="0"/>
              <a:t>12/8/2022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1C4C6C3-00A2-4E24-BD04-7FC98E07ADD4}" type="slidenum">
              <a:rPr lang="en-US" smtClean="0"/>
              <a:t>‹#›</a:t>
            </a:fld>
            <a:endParaRPr lang="en-US"/>
          </a:p>
        </p:txBody>
      </p:sp>
    </p:spTree>
    <p:extLst>
      <p:ext uri="{BB962C8B-B14F-4D97-AF65-F5344CB8AC3E}">
        <p14:creationId xmlns:p14="http://schemas.microsoft.com/office/powerpoint/2010/main" val="20307271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29B4129-AED4-4BBA-BF4A-62E204580D2F}" type="datetimeFigureOut">
              <a:rPr lang="en-US" smtClean="0"/>
              <a:t>12/8/2022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1C4C6C3-00A2-4E24-BD04-7FC98E07ADD4}" type="slidenum">
              <a:rPr lang="en-US" smtClean="0"/>
              <a:t>‹#›</a:t>
            </a:fld>
            <a:endParaRPr lang="en-US"/>
          </a:p>
        </p:txBody>
      </p:sp>
    </p:spTree>
    <p:extLst>
      <p:ext uri="{BB962C8B-B14F-4D97-AF65-F5344CB8AC3E}">
        <p14:creationId xmlns:p14="http://schemas.microsoft.com/office/powerpoint/2010/main" val="5496887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29B4129-AED4-4BBA-BF4A-62E204580D2F}" type="datetimeFigureOut">
              <a:rPr lang="en-US" smtClean="0"/>
              <a:t>12/8/2022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1C4C6C3-00A2-4E24-BD04-7FC98E07ADD4}" type="slidenum">
              <a:rPr lang="en-US" smtClean="0"/>
              <a:t>‹#›</a:t>
            </a:fld>
            <a:endParaRPr lang="en-US"/>
          </a:p>
        </p:txBody>
      </p:sp>
    </p:spTree>
    <p:extLst>
      <p:ext uri="{BB962C8B-B14F-4D97-AF65-F5344CB8AC3E}">
        <p14:creationId xmlns:p14="http://schemas.microsoft.com/office/powerpoint/2010/main" val="28900465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29B4129-AED4-4BBA-BF4A-62E204580D2F}" type="datetimeFigureOut">
              <a:rPr lang="en-US" smtClean="0"/>
              <a:t>12/8/2022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1C4C6C3-00A2-4E24-BD04-7FC98E07ADD4}" type="slidenum">
              <a:rPr lang="en-US" smtClean="0"/>
              <a:t>‹#›</a:t>
            </a:fld>
            <a:endParaRPr lang="en-US"/>
          </a:p>
        </p:txBody>
      </p:sp>
    </p:spTree>
    <p:extLst>
      <p:ext uri="{BB962C8B-B14F-4D97-AF65-F5344CB8AC3E}">
        <p14:creationId xmlns:p14="http://schemas.microsoft.com/office/powerpoint/2010/main" val="22427197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29B4129-AED4-4BBA-BF4A-62E204580D2F}" type="datetimeFigureOut">
              <a:rPr lang="en-US" smtClean="0"/>
              <a:t>12/8/2022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1C4C6C3-00A2-4E24-BD04-7FC98E07ADD4}" type="slidenum">
              <a:rPr lang="en-US" smtClean="0"/>
              <a:t>‹#›</a:t>
            </a:fld>
            <a:endParaRPr lang="en-US"/>
          </a:p>
        </p:txBody>
      </p:sp>
    </p:spTree>
    <p:extLst>
      <p:ext uri="{BB962C8B-B14F-4D97-AF65-F5344CB8AC3E}">
        <p14:creationId xmlns:p14="http://schemas.microsoft.com/office/powerpoint/2010/main" val="28968843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29B4129-AED4-4BBA-BF4A-62E204580D2F}" type="datetimeFigureOut">
              <a:rPr lang="en-US" smtClean="0"/>
              <a:t>12/8/2022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1C4C6C3-00A2-4E24-BD04-7FC98E07ADD4}" type="slidenum">
              <a:rPr lang="en-US" smtClean="0"/>
              <a:t>‹#›</a:t>
            </a:fld>
            <a:endParaRPr lang="en-US"/>
          </a:p>
        </p:txBody>
      </p:sp>
    </p:spTree>
    <p:extLst>
      <p:ext uri="{BB962C8B-B14F-4D97-AF65-F5344CB8AC3E}">
        <p14:creationId xmlns:p14="http://schemas.microsoft.com/office/powerpoint/2010/main" val="20905707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129B4129-AED4-4BBA-BF4A-62E204580D2F}" type="datetimeFigureOut">
              <a:rPr lang="en-US" smtClean="0"/>
              <a:t>12/8/2022</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A1C4C6C3-00A2-4E24-BD04-7FC98E07ADD4}" type="slidenum">
              <a:rPr lang="en-US" smtClean="0"/>
              <a:t>‹#›</a:t>
            </a:fld>
            <a:endParaRPr lang="en-US"/>
          </a:p>
        </p:txBody>
      </p:sp>
    </p:spTree>
    <p:extLst>
      <p:ext uri="{BB962C8B-B14F-4D97-AF65-F5344CB8AC3E}">
        <p14:creationId xmlns:p14="http://schemas.microsoft.com/office/powerpoint/2010/main" val="195532171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18D376-4FB0-4871-39CE-9C82C83FB86C}"/>
              </a:ext>
            </a:extLst>
          </p:cNvPr>
          <p:cNvSpPr>
            <a:spLocks noGrp="1"/>
          </p:cNvSpPr>
          <p:nvPr>
            <p:ph type="ctrTitle"/>
          </p:nvPr>
        </p:nvSpPr>
        <p:spPr/>
        <p:txBody>
          <a:bodyPr/>
          <a:lstStyle/>
          <a:p>
            <a:r>
              <a:rPr lang="en-US" dirty="0">
                <a:solidFill>
                  <a:srgbClr val="FF0000"/>
                </a:solidFill>
              </a:rPr>
              <a:t>M</a:t>
            </a:r>
            <a:r>
              <a:rPr lang="en-US" dirty="0">
                <a:solidFill>
                  <a:srgbClr val="00B050"/>
                </a:solidFill>
              </a:rPr>
              <a:t>Y</a:t>
            </a:r>
            <a:r>
              <a:rPr lang="en-US" dirty="0"/>
              <a:t> </a:t>
            </a:r>
            <a:r>
              <a:rPr lang="en-US" dirty="0">
                <a:solidFill>
                  <a:srgbClr val="00B0F0"/>
                </a:solidFill>
              </a:rPr>
              <a:t>F</a:t>
            </a:r>
            <a:r>
              <a:rPr lang="en-US" dirty="0">
                <a:solidFill>
                  <a:srgbClr val="7030A0"/>
                </a:solidFill>
              </a:rPr>
              <a:t>A</a:t>
            </a:r>
            <a:r>
              <a:rPr lang="en-US" dirty="0">
                <a:solidFill>
                  <a:srgbClr val="FFC000"/>
                </a:solidFill>
              </a:rPr>
              <a:t>V</a:t>
            </a:r>
            <a:r>
              <a:rPr lang="en-US" dirty="0">
                <a:solidFill>
                  <a:srgbClr val="C00000"/>
                </a:solidFill>
              </a:rPr>
              <a:t>O</a:t>
            </a:r>
            <a:r>
              <a:rPr lang="en-US" dirty="0">
                <a:solidFill>
                  <a:srgbClr val="002060"/>
                </a:solidFill>
              </a:rPr>
              <a:t>R</a:t>
            </a:r>
            <a:r>
              <a:rPr lang="en-US" dirty="0">
                <a:solidFill>
                  <a:schemeClr val="accent2"/>
                </a:solidFill>
              </a:rPr>
              <a:t>ITE</a:t>
            </a:r>
            <a:r>
              <a:rPr lang="en-US" dirty="0"/>
              <a:t> </a:t>
            </a:r>
            <a:r>
              <a:rPr lang="en-US" dirty="0">
                <a:solidFill>
                  <a:srgbClr val="92D050"/>
                </a:solidFill>
              </a:rPr>
              <a:t>MO</a:t>
            </a:r>
            <a:r>
              <a:rPr lang="en-US" dirty="0">
                <a:solidFill>
                  <a:srgbClr val="FFFF00"/>
                </a:solidFill>
              </a:rPr>
              <a:t>VI</a:t>
            </a:r>
            <a:r>
              <a:rPr lang="en-US" dirty="0">
                <a:solidFill>
                  <a:schemeClr val="accent5">
                    <a:lumMod val="75000"/>
                  </a:schemeClr>
                </a:solidFill>
              </a:rPr>
              <a:t>E</a:t>
            </a:r>
          </a:p>
        </p:txBody>
      </p:sp>
      <p:sp>
        <p:nvSpPr>
          <p:cNvPr id="3" name="Subtitle 2">
            <a:extLst>
              <a:ext uri="{FF2B5EF4-FFF2-40B4-BE49-F238E27FC236}">
                <a16:creationId xmlns:a16="http://schemas.microsoft.com/office/drawing/2014/main" id="{CFCB41A8-9B17-C164-27B5-B37E2D34734D}"/>
              </a:ext>
            </a:extLst>
          </p:cNvPr>
          <p:cNvSpPr>
            <a:spLocks noGrp="1"/>
          </p:cNvSpPr>
          <p:nvPr>
            <p:ph type="subTitle" idx="1"/>
          </p:nvPr>
        </p:nvSpPr>
        <p:spPr/>
        <p:txBody>
          <a:bodyPr/>
          <a:lstStyle/>
          <a:p>
            <a:r>
              <a:rPr lang="en-US" dirty="0">
                <a:solidFill>
                  <a:srgbClr val="FF0000"/>
                </a:solidFill>
              </a:rPr>
              <a:t>BY GEORGE SABA</a:t>
            </a:r>
          </a:p>
        </p:txBody>
      </p:sp>
    </p:spTree>
    <p:extLst>
      <p:ext uri="{BB962C8B-B14F-4D97-AF65-F5344CB8AC3E}">
        <p14:creationId xmlns:p14="http://schemas.microsoft.com/office/powerpoint/2010/main" val="33031195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BBFBAD-DF1F-50D7-AA43-BC4BB9FF118A}"/>
              </a:ext>
            </a:extLst>
          </p:cNvPr>
          <p:cNvSpPr>
            <a:spLocks noGrp="1"/>
          </p:cNvSpPr>
          <p:nvPr>
            <p:ph type="ctrTitle"/>
          </p:nvPr>
        </p:nvSpPr>
        <p:spPr>
          <a:xfrm>
            <a:off x="1507067" y="0"/>
            <a:ext cx="7766936" cy="1646302"/>
          </a:xfrm>
        </p:spPr>
        <p:txBody>
          <a:bodyPr/>
          <a:lstStyle/>
          <a:p>
            <a:pPr algn="ctr"/>
            <a:br>
              <a:rPr lang="en-US" dirty="0"/>
            </a:br>
            <a:r>
              <a:rPr lang="en-US" dirty="0"/>
              <a:t>Jumanji</a:t>
            </a:r>
          </a:p>
        </p:txBody>
      </p:sp>
      <p:sp>
        <p:nvSpPr>
          <p:cNvPr id="3" name="Subtitle 2">
            <a:extLst>
              <a:ext uri="{FF2B5EF4-FFF2-40B4-BE49-F238E27FC236}">
                <a16:creationId xmlns:a16="http://schemas.microsoft.com/office/drawing/2014/main" id="{A39E3C26-0C66-D1C5-1437-206D976789A7}"/>
              </a:ext>
            </a:extLst>
          </p:cNvPr>
          <p:cNvSpPr>
            <a:spLocks noGrp="1"/>
          </p:cNvSpPr>
          <p:nvPr>
            <p:ph type="subTitle" idx="1"/>
          </p:nvPr>
        </p:nvSpPr>
        <p:spPr>
          <a:xfrm>
            <a:off x="1578785" y="2957138"/>
            <a:ext cx="7766936" cy="2780273"/>
          </a:xfrm>
        </p:spPr>
        <p:txBody>
          <a:bodyPr>
            <a:normAutofit lnSpcReduction="10000"/>
          </a:bodyPr>
          <a:lstStyle/>
          <a:p>
            <a:pPr algn="ctr"/>
            <a:r>
              <a:rPr lang="en-US" dirty="0">
                <a:solidFill>
                  <a:srgbClr val="FF0000"/>
                </a:solidFill>
              </a:rPr>
              <a:t>My favorite movie is Jumanji because it is a very fictional and suspense movie. I chose this book as my favorite book because it has so much action, my favorite characters like </a:t>
            </a:r>
            <a:r>
              <a:rPr lang="en-US">
                <a:solidFill>
                  <a:srgbClr val="FF0000"/>
                </a:solidFill>
              </a:rPr>
              <a:t>Dwayne Johnson, </a:t>
            </a:r>
            <a:r>
              <a:rPr lang="en-US" dirty="0">
                <a:solidFill>
                  <a:srgbClr val="FF0000"/>
                </a:solidFill>
              </a:rPr>
              <a:t>and some comedy with so much with some very fictional creatures like dinosaurs and monsters and weird natural disasters happening to the world.</a:t>
            </a:r>
          </a:p>
          <a:p>
            <a:pPr algn="ctr"/>
            <a:r>
              <a:rPr lang="en-US" dirty="0">
                <a:solidFill>
                  <a:srgbClr val="FF0000"/>
                </a:solidFill>
              </a:rPr>
              <a:t>Jumanji started when some friends were playing the game Jumanji and  got trapped by the game itself, to beat Jumanji you need to reach the gameboard center by exact count and scream JUMANJI! Each character only has 3 lives and if you don’t beat it, you will stay trapped it the game for eternity.</a:t>
            </a:r>
          </a:p>
        </p:txBody>
      </p:sp>
    </p:spTree>
    <p:extLst>
      <p:ext uri="{BB962C8B-B14F-4D97-AF65-F5344CB8AC3E}">
        <p14:creationId xmlns:p14="http://schemas.microsoft.com/office/powerpoint/2010/main" val="1980054591"/>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26</TotalTime>
  <Words>127</Words>
  <Application>Microsoft Office PowerPoint</Application>
  <PresentationFormat>Widescreen</PresentationFormat>
  <Paragraphs>5</Paragraphs>
  <Slides>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Trebuchet MS</vt:lpstr>
      <vt:lpstr>Wingdings 3</vt:lpstr>
      <vt:lpstr>Facet</vt:lpstr>
      <vt:lpstr>MY FAVORITE MOVIE</vt:lpstr>
      <vt:lpstr> Jumanji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MY FAVORITE MOVIE</dc:title>
  <dc:creator>Saba</dc:creator>
  <cp:lastModifiedBy>Saba</cp:lastModifiedBy>
  <cp:revision>2</cp:revision>
  <dcterms:created xsi:type="dcterms:W3CDTF">2022-12-08T19:09:36Z</dcterms:created>
  <dcterms:modified xsi:type="dcterms:W3CDTF">2022-12-08T19:35:37Z</dcterms:modified>
</cp:coreProperties>
</file>