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197D-BE93-2A1E-999C-5D9DACF59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01969-3FC1-2EAF-BBD3-B8240CE33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3D802-5048-E676-101C-3E431820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D74C-C03D-868B-4A06-1901EAC5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35F0-76FE-2052-3FE2-0CFEFF33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8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C40-BB20-E3A1-A3AF-E8AFF70F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0C19A-8C7D-7FE9-AAD1-B8790FA2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B3469-F0A7-9C9C-0680-AC281D0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EBF6-1E82-C9F1-067F-CFEC0CEF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4524-E01E-663A-BBEA-CDC2FA3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04EE5-1357-C4B0-E1F6-0D5CBF6CA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2BB4E-D675-CD8B-144A-66B39F762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3AA4-12AC-F7D0-5A99-E485143C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239C7-C59F-3851-9738-7AA56B7E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16A03-72CF-C12D-7B78-8F4517A1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F685-6C17-E251-6BA2-A683C7F0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453A-B84F-D9C4-70F1-2712265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5F178-4135-31BD-FF83-5CC170A4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B752-E64E-04DB-BF13-D9910045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9849-8D6A-8240-F775-441D1A9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4AEA-CBC5-3A1B-D381-B5B9ADD1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2F691-A453-4C55-A48A-E87D38FD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65E67-FA59-C29A-D648-6B0D6AA6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2EB5-F363-A727-AE09-7F475B50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2D33-FCEC-5465-C1DF-30A9689E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7187-09D6-BDB1-409A-727DAC75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3DE0-5AC2-073A-DDED-B0F7CBDCF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C77F2-45A0-C4B6-2D71-E56D8D67C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E85DB-5D9B-7E5F-1274-978DD283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FEBC-AFE9-EAD5-3708-7404F41B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1BFB1-C3E8-F246-0192-C63147B0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77EC-67DC-D065-FCAA-76F98145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4E46C-814B-4372-E919-0C2949E47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371B3-FEB5-D035-1C36-6FF6884CD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64471-54C6-11B8-3F0E-5ED06938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E888-EB1A-C729-AEC8-AC4C6FBCD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F64EA-525C-5CDA-F350-75FF6725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0868C-4DF7-F061-4241-D81FE4EF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5E971-66A9-91D1-2C0A-4E9FD421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D610-5D05-F711-866E-A7484A03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62815-C289-788E-D565-4BF464D6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4929F-AF1D-2006-24D0-12067B49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93A7-DA03-FB1D-268C-995DCCC3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63359-1858-83F6-D6A6-11183743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712CE-A47D-93C3-7E2F-A2B23D04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42EB9-F309-8B2C-9E86-BCD8CF29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B7BC-D45C-5166-2A07-74B84B92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D452-0B6D-51C3-519F-AD8630AC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B2934-7280-EB8E-1E1F-F7B30E99B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E9E5B-86FB-0CC8-891E-3BA1B6B2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749A9-0FB2-65AE-477C-5C7FE923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58F40-BD1E-B217-91E6-D99835CC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C870-EF32-464E-EE14-879EC80B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885A8-65EB-EFDA-1797-959C15898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23E1D-7EA0-7584-9A56-9EE0414B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C03AC-59DA-8C67-18AB-9FBAD936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E87D6-BA9C-090B-15CE-0DD13D8A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0605-B752-3EBA-B635-4FF6C3CD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BF361-A443-5F3A-4BD2-E7927CB1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C85E5-800C-C9E3-9742-830546F87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0F2D8-6053-6986-C3F5-A2AB9EB2D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36DA-598B-47B1-A813-415F3A021D8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36EF-5733-FD89-5679-50D7E0A8A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4B52-F648-204A-0E3F-A1D3A8ABF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198-BB7F-4F82-94C3-430F7D46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5C608-72D2-F9D2-BF03-71E9A5A91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Rocky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7213C-99AF-8124-840F-915609393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By Fares </a:t>
            </a:r>
            <a:r>
              <a:rPr lang="en-US" b="1" dirty="0" err="1"/>
              <a:t>Zumut</a:t>
            </a:r>
            <a:endParaRPr lang="en-US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E1DC75D-42A4-6956-41EC-B47E7FEF8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CF66-F1A6-EE18-16C8-B38ECDAA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The description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AE19-5951-C107-3CC4-2645B813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307102"/>
            <a:ext cx="4530898" cy="4163968"/>
          </a:xfrm>
        </p:spPr>
        <p:txBody>
          <a:bodyPr anchor="ctr">
            <a:normAutofit/>
          </a:bodyPr>
          <a:lstStyle/>
          <a:p>
            <a:pPr algn="just"/>
            <a:r>
              <a:rPr lang="en-US" sz="1800" dirty="0"/>
              <a:t>The movie was made in 1985,the time of the cold war between the Soviet Union and the U.S.A.</a:t>
            </a:r>
          </a:p>
          <a:p>
            <a:pPr algn="just"/>
            <a:r>
              <a:rPr lang="en-US" sz="1800" dirty="0"/>
              <a:t>The story of the movie plays out like this: </a:t>
            </a:r>
            <a:r>
              <a:rPr lang="en-US" sz="1800" b="0" i="0" dirty="0">
                <a:effectLst/>
                <a:latin typeface="Google Sans"/>
              </a:rPr>
              <a:t>Rocky Balboa proudly holds the world heavyweight boxing championship, but a new challenger has stepped forward: Drago, a six-foot-four, 261-pound fighter who has the backing of the Soviet Union. Rocky Balboa accompanies his friend Apollo Creed to the ring in a boxing match against a Russian Boxer named Ivan Drago</a:t>
            </a:r>
            <a:r>
              <a:rPr lang="en-US" sz="1800" dirty="0">
                <a:latin typeface="Google Sans"/>
              </a:rPr>
              <a:t>. After a 2-round battle Creed gets a big hit to his face killing him, so Rocky seeks revenge</a:t>
            </a:r>
            <a:r>
              <a:rPr lang="en-US" sz="1700" dirty="0">
                <a:latin typeface="Google Sans"/>
              </a:rPr>
              <a:t>.</a:t>
            </a:r>
            <a:endParaRPr lang="en-US" sz="1700" dirty="0"/>
          </a:p>
        </p:txBody>
      </p:sp>
      <p:pic>
        <p:nvPicPr>
          <p:cNvPr id="5" name="Picture 4" descr="A person holding another person&#10;&#10;Description automatically generated with low confidence">
            <a:extLst>
              <a:ext uri="{FF2B5EF4-FFF2-40B4-BE49-F238E27FC236}">
                <a16:creationId xmlns:a16="http://schemas.microsoft.com/office/drawing/2014/main" id="{4A581CBA-731C-D650-4342-9D6E5E1A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6600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25C5-0080-B877-5D4D-1A32EDC6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39"/>
            <a:ext cx="10515600" cy="1325563"/>
          </a:xfrm>
        </p:spPr>
        <p:txBody>
          <a:bodyPr/>
          <a:lstStyle/>
          <a:p>
            <a:r>
              <a:rPr lang="en-US" b="1" u="sng" dirty="0"/>
              <a:t>Why I chose it as my favorite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AD21-F593-5911-4B1E-95FD08C7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03" y="1403593"/>
            <a:ext cx="10515600" cy="4773369"/>
          </a:xfrm>
        </p:spPr>
        <p:txBody>
          <a:bodyPr/>
          <a:lstStyle/>
          <a:p>
            <a:r>
              <a:rPr lang="en-US" dirty="0"/>
              <a:t>I like action and boxing sport.</a:t>
            </a:r>
          </a:p>
          <a:p>
            <a:r>
              <a:rPr lang="en-US" dirty="0"/>
              <a:t>I like the way how the actor acts.</a:t>
            </a:r>
          </a:p>
          <a:p>
            <a:r>
              <a:rPr lang="en-US" dirty="0"/>
              <a:t>I like the suspense it gave me to keep watching.</a:t>
            </a:r>
          </a:p>
        </p:txBody>
      </p:sp>
      <p:pic>
        <p:nvPicPr>
          <p:cNvPr id="5" name="Picture 4" descr="A picture containing accordion">
            <a:extLst>
              <a:ext uri="{FF2B5EF4-FFF2-40B4-BE49-F238E27FC236}">
                <a16:creationId xmlns:a16="http://schemas.microsoft.com/office/drawing/2014/main" id="{CA1E3776-C8C8-3DA0-E94C-D7ABB4CD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35" y="3201962"/>
            <a:ext cx="4537194" cy="3074655"/>
          </a:xfrm>
          <a:prstGeom prst="rect">
            <a:avLst/>
          </a:prstGeom>
        </p:spPr>
      </p:pic>
      <p:pic>
        <p:nvPicPr>
          <p:cNvPr id="7" name="Picture 6" descr="A couple of men in a boxing ring&#10;&#10;Description automatically generated with low confidence">
            <a:extLst>
              <a:ext uri="{FF2B5EF4-FFF2-40B4-BE49-F238E27FC236}">
                <a16:creationId xmlns:a16="http://schemas.microsoft.com/office/drawing/2014/main" id="{D71C84A4-CCF1-7464-1AB0-3490DEFE3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6" y="3029248"/>
            <a:ext cx="3438068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Google Sans</vt:lpstr>
      <vt:lpstr>Office Theme</vt:lpstr>
      <vt:lpstr>Rocky IV</vt:lpstr>
      <vt:lpstr>The description</vt:lpstr>
      <vt:lpstr>Why I chose it as my favorite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Rocky IV</dc:title>
  <dc:creator>Lenovo</dc:creator>
  <cp:lastModifiedBy>Lenovo</cp:lastModifiedBy>
  <cp:revision>11</cp:revision>
  <dcterms:created xsi:type="dcterms:W3CDTF">2022-12-02T14:31:01Z</dcterms:created>
  <dcterms:modified xsi:type="dcterms:W3CDTF">2022-12-08T06:11:16Z</dcterms:modified>
</cp:coreProperties>
</file>