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8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3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9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6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9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8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2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0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8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9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64D3-F1AB-4267-9A61-7EEF7F1E64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C27B5-B2B8-4377-96A1-D0EBDE2A3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1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357" y="1737066"/>
            <a:ext cx="9144000" cy="175543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author of the series</a:t>
            </a:r>
            <a:br>
              <a:rPr lang="en-US" sz="3600" dirty="0" smtClean="0"/>
            </a:br>
            <a:r>
              <a:rPr lang="en-US" sz="3600" dirty="0" smtClean="0"/>
              <a:t> “Diary of a Wimpy Kid”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PowerPoint prepared by:</a:t>
            </a:r>
          </a:p>
          <a:p>
            <a:r>
              <a:rPr lang="en-US" dirty="0" smtClean="0"/>
              <a:t>Laith Batshoun</a:t>
            </a:r>
            <a:endParaRPr lang="en-US" dirty="0"/>
          </a:p>
        </p:txBody>
      </p:sp>
      <p:pic>
        <p:nvPicPr>
          <p:cNvPr id="4" name="Picture 3" descr="Books Are Magic: &lt;strong&gt;Diary&lt;/strong&gt; &lt;strong&gt;of a Wimpy&lt;/strong&gt; &lt;strong&gt;Kid&lt;/strong&gt;: Rodrick Rules (&lt;strong&gt;Diary&lt;/strong&gt; &lt;strong&gt;of a Wimpy&lt;/strong&gt;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831" y="1673567"/>
            <a:ext cx="1895067" cy="18824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84809" y="967122"/>
            <a:ext cx="3217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Jeff 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inney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93068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Author Jeff Kinney: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 on February 19, 1971, Jeff Kinney is an American writer whose talents are not limited to writing alone. He is also a cartoonist, producer and game designer in addition to being the bestselling author of the Diary of a Wimpy Kid series.</a:t>
            </a:r>
            <a:endParaRPr lang="en-US" dirty="0"/>
          </a:p>
        </p:txBody>
      </p:sp>
      <p:pic>
        <p:nvPicPr>
          <p:cNvPr id="4" name="Picture 3" descr="Five Family Favorites with &lt;strong&gt;Jeff&lt;/strong&gt; &lt;strong&gt;Kinney&lt;/strong&gt;, “Diary of a Wimpy Kid” Author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50" y="3046888"/>
            <a:ext cx="2711331" cy="271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445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 choose this book?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content is very relatable </a:t>
            </a:r>
          </a:p>
          <a:p>
            <a:r>
              <a:rPr lang="en-US" dirty="0" smtClean="0"/>
              <a:t>Its fun to read his books</a:t>
            </a:r>
          </a:p>
          <a:p>
            <a:r>
              <a:rPr lang="en-US" dirty="0" smtClean="0"/>
              <a:t>They are a mix of comedy seriousness and action</a:t>
            </a:r>
          </a:p>
          <a:p>
            <a:r>
              <a:rPr lang="en-US" dirty="0" smtClean="0"/>
              <a:t>They are realistic fiction and I personally I love realistic fiction </a:t>
            </a:r>
            <a:endParaRPr lang="en-US" dirty="0"/>
          </a:p>
        </p:txBody>
      </p:sp>
      <p:pic>
        <p:nvPicPr>
          <p:cNvPr id="4" name="Picture 3" descr="Words on a Limb Interviews &lt;strong&gt;Jeff&lt;/strong&gt; &lt;strong&gt;Kinney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314" y="118529"/>
            <a:ext cx="4707486" cy="264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192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funny part of the book! 😂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50" y="61546"/>
            <a:ext cx="7658100" cy="641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863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112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author of the series  “Diary of a Wimpy Kid”</vt:lpstr>
      <vt:lpstr>About the Author Jeff Kinney:</vt:lpstr>
      <vt:lpstr>Why I choose this book?</vt:lpstr>
      <vt:lpstr>A funny part of the book! 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Diary of a Wimpy Kid</dc:title>
  <dc:creator>boxedbylaith</dc:creator>
  <cp:lastModifiedBy>boxedbylaith</cp:lastModifiedBy>
  <cp:revision>10</cp:revision>
  <dcterms:created xsi:type="dcterms:W3CDTF">2022-12-05T13:23:28Z</dcterms:created>
  <dcterms:modified xsi:type="dcterms:W3CDTF">2022-12-05T14:19:10Z</dcterms:modified>
</cp:coreProperties>
</file>